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43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A10ADD-CBF7-423A-82F6-0A2D07CA2A05}" type="datetimeFigureOut">
              <a:rPr lang="en-US" smtClean="0"/>
              <a:t>11/21/2016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CB8C9-1D7B-4590-8485-6549A6E584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33241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A10ADD-CBF7-423A-82F6-0A2D07CA2A05}" type="datetimeFigureOut">
              <a:rPr lang="en-US" smtClean="0"/>
              <a:t>11/21/2016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CB8C9-1D7B-4590-8485-6549A6E584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27085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A10ADD-CBF7-423A-82F6-0A2D07CA2A05}" type="datetimeFigureOut">
              <a:rPr lang="en-US" smtClean="0"/>
              <a:t>11/21/2016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CB8C9-1D7B-4590-8485-6549A6E584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91511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A10ADD-CBF7-423A-82F6-0A2D07CA2A05}" type="datetimeFigureOut">
              <a:rPr lang="en-US" smtClean="0"/>
              <a:t>11/21/2016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CB8C9-1D7B-4590-8485-6549A6E584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55621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A10ADD-CBF7-423A-82F6-0A2D07CA2A05}" type="datetimeFigureOut">
              <a:rPr lang="en-US" smtClean="0"/>
              <a:t>11/21/2016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CB8C9-1D7B-4590-8485-6549A6E584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77719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A10ADD-CBF7-423A-82F6-0A2D07CA2A05}" type="datetimeFigureOut">
              <a:rPr lang="en-US" smtClean="0"/>
              <a:t>11/21/2016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CB8C9-1D7B-4590-8485-6549A6E584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49308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A10ADD-CBF7-423A-82F6-0A2D07CA2A05}" type="datetimeFigureOut">
              <a:rPr lang="en-US" smtClean="0"/>
              <a:t>11/21/2016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CB8C9-1D7B-4590-8485-6549A6E584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27195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A10ADD-CBF7-423A-82F6-0A2D07CA2A05}" type="datetimeFigureOut">
              <a:rPr lang="en-US" smtClean="0"/>
              <a:t>11/21/2016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CB8C9-1D7B-4590-8485-6549A6E584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53649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A10ADD-CBF7-423A-82F6-0A2D07CA2A05}" type="datetimeFigureOut">
              <a:rPr lang="en-US" smtClean="0"/>
              <a:t>11/21/2016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CB8C9-1D7B-4590-8485-6549A6E584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32240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A10ADD-CBF7-423A-82F6-0A2D07CA2A05}" type="datetimeFigureOut">
              <a:rPr lang="en-US" smtClean="0"/>
              <a:t>11/21/2016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CB8C9-1D7B-4590-8485-6549A6E584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83602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A10ADD-CBF7-423A-82F6-0A2D07CA2A05}" type="datetimeFigureOut">
              <a:rPr lang="en-US" smtClean="0"/>
              <a:t>11/21/2016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CB8C9-1D7B-4590-8485-6549A6E584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45401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A10ADD-CBF7-423A-82F6-0A2D07CA2A05}" type="datetimeFigureOut">
              <a:rPr lang="en-US" smtClean="0"/>
              <a:t>11/21/2016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0CB8C9-1D7B-4590-8485-6549A6E584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79830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685800"/>
            <a:ext cx="7772400" cy="1470025"/>
          </a:xfrm>
        </p:spPr>
        <p:txBody>
          <a:bodyPr>
            <a:noAutofit/>
          </a:bodyPr>
          <a:lstStyle/>
          <a:p>
            <a:r>
              <a:rPr lang="en-US" sz="7200" dirty="0" err="1" smtClean="0">
                <a:latin typeface="Rockwell Extra Bold" pitchFamily="18" charset="0"/>
              </a:rPr>
              <a:t>Jaro</a:t>
            </a:r>
            <a:r>
              <a:rPr lang="en-US" sz="7200" dirty="0" smtClean="0">
                <a:latin typeface="Rockwell Extra Bold" pitchFamily="18" charset="0"/>
              </a:rPr>
              <a:t> de la </a:t>
            </a:r>
            <a:r>
              <a:rPr lang="en-US" sz="7200" dirty="0" err="1" smtClean="0">
                <a:latin typeface="Rockwell Extra Bold" pitchFamily="18" charset="0"/>
              </a:rPr>
              <a:t>Lernanto</a:t>
            </a:r>
            <a:endParaRPr lang="en-US" sz="7200" dirty="0">
              <a:latin typeface="Rockwell Extra Bold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762000"/>
          </a:xfrm>
        </p:spPr>
        <p:txBody>
          <a:bodyPr>
            <a:noAutofit/>
          </a:bodyPr>
          <a:lstStyle/>
          <a:p>
            <a:r>
              <a:rPr lang="en-US" dirty="0" err="1" smtClean="0">
                <a:solidFill>
                  <a:schemeClr val="tx2">
                    <a:lumMod val="75000"/>
                  </a:schemeClr>
                </a:solidFill>
              </a:rPr>
              <a:t>Jaro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2">
                    <a:lumMod val="75000"/>
                  </a:schemeClr>
                </a:solidFill>
              </a:rPr>
              <a:t>komune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2">
                    <a:lumMod val="75000"/>
                  </a:schemeClr>
                </a:solidFill>
              </a:rPr>
              <a:t>realigata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 de UEA </a:t>
            </a:r>
            <a:r>
              <a:rPr lang="en-US" dirty="0" err="1" smtClean="0">
                <a:solidFill>
                  <a:schemeClr val="tx2">
                    <a:lumMod val="75000"/>
                  </a:schemeClr>
                </a:solidFill>
              </a:rPr>
              <a:t>kaj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 ILEI </a:t>
            </a:r>
            <a:br>
              <a:rPr lang="en-US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inter UK Nitra </a:t>
            </a:r>
            <a:r>
              <a:rPr lang="en-US" dirty="0" err="1" smtClean="0">
                <a:solidFill>
                  <a:schemeClr val="tx2">
                    <a:lumMod val="75000"/>
                  </a:schemeClr>
                </a:solidFill>
              </a:rPr>
              <a:t>kaj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 UK </a:t>
            </a:r>
            <a:r>
              <a:rPr lang="en-US" dirty="0" err="1" smtClean="0">
                <a:solidFill>
                  <a:schemeClr val="tx2">
                    <a:lumMod val="75000"/>
                  </a:schemeClr>
                </a:solidFill>
              </a:rPr>
              <a:t>Seulo</a:t>
            </a:r>
            <a:endParaRPr lang="en-US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3432629"/>
            <a:ext cx="1333500" cy="12763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568432"/>
            <a:ext cx="1943330" cy="1004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28373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>
                <a:latin typeface="Rockwell Extra Bold" pitchFamily="18" charset="0"/>
              </a:rPr>
              <a:t>Celoj</a:t>
            </a:r>
            <a:r>
              <a:rPr lang="en-US" dirty="0" smtClean="0">
                <a:latin typeface="Rockwell Extra Bold" pitchFamily="18" charset="0"/>
              </a:rPr>
              <a:t> de la </a:t>
            </a:r>
            <a:r>
              <a:rPr lang="en-US" dirty="0" err="1" smtClean="0">
                <a:latin typeface="Rockwell Extra Bold" pitchFamily="18" charset="0"/>
              </a:rPr>
              <a:t>Jaro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2000" dirty="0" smtClean="0"/>
              <a:t>(</a:t>
            </a:r>
            <a:r>
              <a:rPr lang="en-US" sz="2000" dirty="0" err="1" smtClean="0"/>
              <a:t>koncizigitaj</a:t>
            </a:r>
            <a:r>
              <a:rPr lang="en-US" sz="2000" dirty="0" smtClean="0"/>
              <a:t>)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0"/>
            <a:r>
              <a:rPr lang="en-US" sz="2800" dirty="0" err="1" smtClean="0"/>
              <a:t>Esplori</a:t>
            </a:r>
            <a:r>
              <a:rPr lang="en-US" sz="2800" dirty="0" smtClean="0"/>
              <a:t> </a:t>
            </a:r>
            <a:r>
              <a:rPr lang="en-US" sz="2800" dirty="0" err="1"/>
              <a:t>kiel</a:t>
            </a:r>
            <a:r>
              <a:rPr lang="en-US" sz="2800" dirty="0"/>
              <a:t> </a:t>
            </a:r>
            <a:r>
              <a:rPr lang="en-US" sz="2800" dirty="0" err="1"/>
              <a:t>loki</a:t>
            </a:r>
            <a:r>
              <a:rPr lang="en-US" sz="2800" dirty="0"/>
              <a:t> </a:t>
            </a:r>
            <a:r>
              <a:rPr lang="en-US" sz="2800" dirty="0" err="1"/>
              <a:t>pli</a:t>
            </a:r>
            <a:r>
              <a:rPr lang="en-US" sz="2800" dirty="0"/>
              <a:t> </a:t>
            </a:r>
            <a:r>
              <a:rPr lang="en-US" sz="2800" dirty="0" err="1"/>
              <a:t>centre</a:t>
            </a:r>
            <a:r>
              <a:rPr lang="en-US" sz="2800" dirty="0"/>
              <a:t> en la </a:t>
            </a:r>
            <a:r>
              <a:rPr lang="en-US" sz="2800" dirty="0" err="1"/>
              <a:t>eduka</a:t>
            </a:r>
            <a:r>
              <a:rPr lang="en-US" sz="2800" dirty="0"/>
              <a:t> </a:t>
            </a:r>
            <a:r>
              <a:rPr lang="en-US" sz="2800" dirty="0" err="1" smtClean="0"/>
              <a:t>procezo</a:t>
            </a:r>
            <a:r>
              <a:rPr lang="en-US" sz="2800" dirty="0" smtClean="0"/>
              <a:t> la </a:t>
            </a:r>
            <a:r>
              <a:rPr lang="en-US" sz="2800" dirty="0" err="1"/>
              <a:t>bezonojn</a:t>
            </a:r>
            <a:r>
              <a:rPr lang="en-US" sz="2800" dirty="0"/>
              <a:t> </a:t>
            </a:r>
            <a:r>
              <a:rPr lang="en-US" sz="2800" dirty="0" err="1"/>
              <a:t>kaj</a:t>
            </a:r>
            <a:r>
              <a:rPr lang="en-US" sz="2800" dirty="0"/>
              <a:t> </a:t>
            </a:r>
            <a:r>
              <a:rPr lang="en-US" sz="2800" dirty="0" err="1"/>
              <a:t>dezirojn</a:t>
            </a:r>
            <a:r>
              <a:rPr lang="en-US" sz="2800" dirty="0"/>
              <a:t> de la </a:t>
            </a:r>
            <a:r>
              <a:rPr lang="en-US" sz="2800" dirty="0" err="1"/>
              <a:t>lernanto</a:t>
            </a:r>
            <a:r>
              <a:rPr lang="en-US" sz="2800" dirty="0"/>
              <a:t>.</a:t>
            </a:r>
          </a:p>
          <a:p>
            <a:pPr lvl="0"/>
            <a:r>
              <a:rPr lang="en-US" sz="2800" dirty="0" err="1" smtClean="0"/>
              <a:t>Fortigi</a:t>
            </a:r>
            <a:r>
              <a:rPr lang="en-US" sz="2800" dirty="0" smtClean="0"/>
              <a:t> </a:t>
            </a:r>
            <a:r>
              <a:rPr lang="en-US" sz="2800" dirty="0" err="1"/>
              <a:t>stretegiojn</a:t>
            </a:r>
            <a:r>
              <a:rPr lang="en-US" sz="2800" dirty="0"/>
              <a:t> , </a:t>
            </a:r>
            <a:r>
              <a:rPr lang="en-US" sz="2800" dirty="0" err="1"/>
              <a:t>kiel</a:t>
            </a:r>
            <a:r>
              <a:rPr lang="en-US" sz="2800" dirty="0"/>
              <a:t> </a:t>
            </a:r>
            <a:r>
              <a:rPr lang="en-US" sz="2800" dirty="0" err="1"/>
              <a:t>evoluigi</a:t>
            </a:r>
            <a:r>
              <a:rPr lang="en-US" sz="2800" dirty="0"/>
              <a:t> la </a:t>
            </a:r>
            <a:r>
              <a:rPr lang="en-US" sz="2800" dirty="0" err="1"/>
              <a:t>eblojn</a:t>
            </a:r>
            <a:r>
              <a:rPr lang="en-US" sz="2800" dirty="0"/>
              <a:t> de </a:t>
            </a:r>
            <a:r>
              <a:rPr lang="en-US" sz="2800" dirty="0" err="1"/>
              <a:t>perreta</a:t>
            </a:r>
            <a:r>
              <a:rPr lang="en-US" sz="2800" dirty="0"/>
              <a:t> </a:t>
            </a:r>
            <a:r>
              <a:rPr lang="en-US" sz="2800" dirty="0" err="1"/>
              <a:t>lernado</a:t>
            </a:r>
            <a:r>
              <a:rPr lang="en-US" sz="2800" dirty="0"/>
              <a:t>.</a:t>
            </a:r>
          </a:p>
          <a:p>
            <a:pPr lvl="0"/>
            <a:r>
              <a:rPr lang="en-US" sz="2800" dirty="0" err="1"/>
              <a:t>Proponi</a:t>
            </a:r>
            <a:r>
              <a:rPr lang="en-US" sz="2800" dirty="0"/>
              <a:t> al </a:t>
            </a:r>
            <a:r>
              <a:rPr lang="en-US" sz="2800" dirty="0" err="1"/>
              <a:t>retaj</a:t>
            </a:r>
            <a:r>
              <a:rPr lang="en-US" sz="2800" dirty="0"/>
              <a:t> </a:t>
            </a:r>
            <a:r>
              <a:rPr lang="en-US" sz="2800" dirty="0" err="1"/>
              <a:t>kursfinintoj</a:t>
            </a:r>
            <a:r>
              <a:rPr lang="en-US" sz="2800" dirty="0"/>
              <a:t> la E-</a:t>
            </a:r>
            <a:r>
              <a:rPr lang="en-US" sz="2800" dirty="0" err="1"/>
              <a:t>vivon</a:t>
            </a:r>
            <a:r>
              <a:rPr lang="en-US" sz="2800" dirty="0"/>
              <a:t> </a:t>
            </a:r>
            <a:r>
              <a:rPr lang="en-US" sz="2800" dirty="0" err="1"/>
              <a:t>por</a:t>
            </a:r>
            <a:r>
              <a:rPr lang="en-US" sz="2800" dirty="0"/>
              <a:t> </a:t>
            </a:r>
            <a:r>
              <a:rPr lang="en-US" sz="2800" dirty="0" err="1"/>
              <a:t>kuraĝigi</a:t>
            </a:r>
            <a:r>
              <a:rPr lang="en-US" sz="2800" dirty="0"/>
              <a:t> al </a:t>
            </a:r>
            <a:r>
              <a:rPr lang="en-US" sz="2800" dirty="0" err="1"/>
              <a:t>ili</a:t>
            </a:r>
            <a:r>
              <a:rPr lang="en-US" sz="2800" dirty="0"/>
              <a:t> </a:t>
            </a:r>
            <a:r>
              <a:rPr lang="en-US" sz="2800" dirty="0" err="1"/>
              <a:t>vere</a:t>
            </a:r>
            <a:r>
              <a:rPr lang="en-US" sz="2800" dirty="0"/>
              <a:t> </a:t>
            </a:r>
            <a:r>
              <a:rPr lang="en-US" sz="2800" dirty="0" err="1"/>
              <a:t>ekuzi</a:t>
            </a:r>
            <a:r>
              <a:rPr lang="en-US" sz="2800" dirty="0"/>
              <a:t> la </a:t>
            </a:r>
            <a:r>
              <a:rPr lang="en-US" sz="2800" dirty="0" err="1"/>
              <a:t>lingvon</a:t>
            </a:r>
            <a:r>
              <a:rPr lang="en-US" sz="2800" dirty="0"/>
              <a:t> </a:t>
            </a:r>
            <a:r>
              <a:rPr lang="en-US" sz="2800" dirty="0" err="1"/>
              <a:t>kaj</a:t>
            </a:r>
            <a:r>
              <a:rPr lang="en-US" sz="2800" dirty="0"/>
              <a:t> </a:t>
            </a:r>
            <a:r>
              <a:rPr lang="en-US" sz="2800" dirty="0" err="1"/>
              <a:t>eniri</a:t>
            </a:r>
            <a:r>
              <a:rPr lang="en-US" sz="2800" dirty="0"/>
              <a:t> la E-</a:t>
            </a:r>
            <a:r>
              <a:rPr lang="en-US" sz="2800" dirty="0" err="1"/>
              <a:t>komunumon</a:t>
            </a:r>
            <a:r>
              <a:rPr lang="en-US" sz="2800" dirty="0"/>
              <a:t>.</a:t>
            </a:r>
          </a:p>
          <a:p>
            <a:pPr lvl="0"/>
            <a:r>
              <a:rPr lang="en-US" sz="2800" dirty="0"/>
              <a:t>Levi en la </a:t>
            </a:r>
            <a:r>
              <a:rPr lang="en-US" sz="2800" dirty="0" err="1"/>
              <a:t>movado</a:t>
            </a:r>
            <a:r>
              <a:rPr lang="en-US" sz="2800" dirty="0"/>
              <a:t> </a:t>
            </a:r>
            <a:r>
              <a:rPr lang="en-US" sz="2800" dirty="0" err="1"/>
              <a:t>konscion</a:t>
            </a:r>
            <a:r>
              <a:rPr lang="en-US" sz="2800" dirty="0"/>
              <a:t> </a:t>
            </a:r>
            <a:r>
              <a:rPr lang="en-US" sz="2800" dirty="0" err="1"/>
              <a:t>pri</a:t>
            </a:r>
            <a:r>
              <a:rPr lang="en-US" sz="2800" dirty="0"/>
              <a:t> la </a:t>
            </a:r>
            <a:r>
              <a:rPr lang="en-US" sz="2800" dirty="0" err="1"/>
              <a:t>graveco</a:t>
            </a:r>
            <a:r>
              <a:rPr lang="en-US" sz="2800" dirty="0"/>
              <a:t> </a:t>
            </a:r>
            <a:r>
              <a:rPr lang="en-US" sz="2800" dirty="0" err="1"/>
              <a:t>bonkvalite</a:t>
            </a:r>
            <a:r>
              <a:rPr lang="en-US" sz="2800" dirty="0"/>
              <a:t> </a:t>
            </a:r>
            <a:r>
              <a:rPr lang="en-US" sz="2800" dirty="0" err="1"/>
              <a:t>kaj</a:t>
            </a:r>
            <a:r>
              <a:rPr lang="en-US" sz="2800" dirty="0"/>
              <a:t> </a:t>
            </a:r>
            <a:r>
              <a:rPr lang="en-US" sz="2800" dirty="0" err="1"/>
              <a:t>moderne</a:t>
            </a:r>
            <a:r>
              <a:rPr lang="en-US" sz="2800" dirty="0"/>
              <a:t> </a:t>
            </a:r>
            <a:r>
              <a:rPr lang="en-US" sz="2800" dirty="0" err="1"/>
              <a:t>prezenti</a:t>
            </a:r>
            <a:r>
              <a:rPr lang="en-US" sz="2800" dirty="0"/>
              <a:t> la </a:t>
            </a:r>
            <a:r>
              <a:rPr lang="en-US" sz="2800" dirty="0" err="1"/>
              <a:t>lingvon</a:t>
            </a:r>
            <a:r>
              <a:rPr lang="en-US" sz="2800" dirty="0"/>
              <a:t>.</a:t>
            </a:r>
          </a:p>
          <a:p>
            <a:pPr lvl="0"/>
            <a:r>
              <a:rPr lang="en-US" sz="2800" dirty="0" err="1"/>
              <a:t>Konvinki</a:t>
            </a:r>
            <a:r>
              <a:rPr lang="en-US" sz="2800" dirty="0"/>
              <a:t> la </a:t>
            </a:r>
            <a:r>
              <a:rPr lang="en-US" sz="2800" dirty="0" err="1"/>
              <a:t>movadon</a:t>
            </a:r>
            <a:r>
              <a:rPr lang="en-US" sz="2800" dirty="0"/>
              <a:t> </a:t>
            </a:r>
            <a:r>
              <a:rPr lang="en-US" sz="2800" dirty="0" err="1"/>
              <a:t>investi</a:t>
            </a:r>
            <a:r>
              <a:rPr lang="en-US" sz="2800" dirty="0"/>
              <a:t> </a:t>
            </a:r>
            <a:r>
              <a:rPr lang="en-US" sz="2800" dirty="0" err="1"/>
              <a:t>pli</a:t>
            </a:r>
            <a:r>
              <a:rPr lang="en-US" sz="2800" dirty="0"/>
              <a:t> </a:t>
            </a:r>
            <a:r>
              <a:rPr lang="en-US" sz="2800" dirty="0" err="1"/>
              <a:t>adekvate</a:t>
            </a:r>
            <a:r>
              <a:rPr lang="en-US" sz="2800" dirty="0"/>
              <a:t> en la </a:t>
            </a:r>
            <a:r>
              <a:rPr lang="en-US" sz="2800" dirty="0" err="1"/>
              <a:t>trejnado</a:t>
            </a:r>
            <a:r>
              <a:rPr lang="en-US" sz="2800" dirty="0"/>
              <a:t> de </a:t>
            </a:r>
            <a:r>
              <a:rPr lang="en-US" sz="2800" dirty="0" err="1"/>
              <a:t>instruistoj</a:t>
            </a:r>
            <a:r>
              <a:rPr lang="en-US" sz="2800" dirty="0"/>
              <a:t> </a:t>
            </a:r>
            <a:r>
              <a:rPr lang="en-US" sz="2800" dirty="0" err="1"/>
              <a:t>kaj</a:t>
            </a:r>
            <a:r>
              <a:rPr lang="en-US" sz="2800" dirty="0"/>
              <a:t> </a:t>
            </a:r>
            <a:r>
              <a:rPr lang="en-US" sz="2800" dirty="0" err="1"/>
              <a:t>mentoroj</a:t>
            </a:r>
            <a:r>
              <a:rPr lang="en-US" sz="2800" dirty="0"/>
              <a:t> </a:t>
            </a:r>
            <a:r>
              <a:rPr lang="en-US" sz="2800" dirty="0" err="1"/>
              <a:t>por</a:t>
            </a:r>
            <a:r>
              <a:rPr lang="en-US" sz="2800" dirty="0"/>
              <a:t> </a:t>
            </a:r>
            <a:r>
              <a:rPr lang="en-US" sz="2800" dirty="0" err="1"/>
              <a:t>retlernantoj</a:t>
            </a:r>
            <a:r>
              <a:rPr lang="en-US" sz="2800" dirty="0"/>
              <a:t>.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2668754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>
                <a:latin typeface="Rockwell Extra Bold" pitchFamily="18" charset="0"/>
              </a:rPr>
              <a:t>Planoj</a:t>
            </a:r>
            <a:r>
              <a:rPr lang="en-US" dirty="0" smtClean="0">
                <a:latin typeface="Rockwell Extra Bold" pitchFamily="18" charset="0"/>
              </a:rPr>
              <a:t> de la </a:t>
            </a:r>
            <a:r>
              <a:rPr lang="en-US" dirty="0" err="1" smtClean="0">
                <a:latin typeface="Rockwell Extra Bold" pitchFamily="18" charset="0"/>
              </a:rPr>
              <a:t>Jaro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2200" dirty="0" smtClean="0"/>
              <a:t>(</a:t>
            </a:r>
            <a:r>
              <a:rPr lang="en-US" sz="2200" dirty="0" err="1" smtClean="0"/>
              <a:t>koncizigite</a:t>
            </a:r>
            <a:r>
              <a:rPr lang="en-US" sz="2200" dirty="0" smtClean="0"/>
              <a:t>)</a:t>
            </a:r>
            <a:endParaRPr lang="en-US" sz="2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0"/>
            <a:r>
              <a:rPr lang="en-US" sz="2400" dirty="0" err="1"/>
              <a:t>Okazigi</a:t>
            </a:r>
            <a:r>
              <a:rPr lang="en-US" sz="2400" dirty="0"/>
              <a:t> </a:t>
            </a:r>
            <a:r>
              <a:rPr lang="en-US" sz="2400" dirty="0" err="1"/>
              <a:t>tutmonde</a:t>
            </a:r>
            <a:r>
              <a:rPr lang="en-US" sz="2400" dirty="0"/>
              <a:t> </a:t>
            </a:r>
            <a:r>
              <a:rPr lang="en-US" sz="2400" dirty="0" err="1"/>
              <a:t>serion</a:t>
            </a:r>
            <a:r>
              <a:rPr lang="en-US" sz="2400" dirty="0"/>
              <a:t> da </a:t>
            </a:r>
            <a:r>
              <a:rPr lang="en-US" sz="2400" dirty="0" err="1" smtClean="0"/>
              <a:t>renkontiĝoj</a:t>
            </a:r>
            <a:r>
              <a:rPr lang="en-US" sz="2400" dirty="0" smtClean="0"/>
              <a:t> — de </a:t>
            </a:r>
            <a:r>
              <a:rPr lang="en-US" sz="2400" dirty="0" err="1"/>
              <a:t>unuopaj</a:t>
            </a:r>
            <a:r>
              <a:rPr lang="en-US" sz="2400" dirty="0"/>
              <a:t> </a:t>
            </a:r>
            <a:r>
              <a:rPr lang="en-US" sz="2400" dirty="0" err="1"/>
              <a:t>sesioj</a:t>
            </a:r>
            <a:r>
              <a:rPr lang="en-US" sz="2400" dirty="0"/>
              <a:t> </a:t>
            </a:r>
            <a:r>
              <a:rPr lang="en-US" sz="2400" dirty="0" err="1"/>
              <a:t>ĝis</a:t>
            </a:r>
            <a:r>
              <a:rPr lang="en-US" sz="2400" dirty="0"/>
              <a:t> </a:t>
            </a:r>
            <a:r>
              <a:rPr lang="en-US" sz="2400" dirty="0" err="1"/>
              <a:t>plenaj</a:t>
            </a:r>
            <a:r>
              <a:rPr lang="en-US" sz="2400" dirty="0"/>
              <a:t> </a:t>
            </a:r>
            <a:r>
              <a:rPr lang="en-US" sz="2400" dirty="0" err="1"/>
              <a:t>kolokvoj</a:t>
            </a:r>
            <a:r>
              <a:rPr lang="en-US" sz="2400" dirty="0"/>
              <a:t> </a:t>
            </a:r>
            <a:r>
              <a:rPr lang="en-US" sz="2400" dirty="0" err="1"/>
              <a:t>aŭ</a:t>
            </a:r>
            <a:r>
              <a:rPr lang="en-US" sz="2400" dirty="0"/>
              <a:t> </a:t>
            </a:r>
            <a:r>
              <a:rPr lang="en-US" sz="2400" dirty="0" err="1"/>
              <a:t>seminarioj</a:t>
            </a:r>
            <a:r>
              <a:rPr lang="en-US" sz="2400" dirty="0"/>
              <a:t> </a:t>
            </a:r>
            <a:r>
              <a:rPr lang="en-US" sz="2400" dirty="0" err="1" smtClean="0"/>
              <a:t>pri</a:t>
            </a:r>
            <a:r>
              <a:rPr lang="en-US" sz="2400" dirty="0" smtClean="0"/>
              <a:t> </a:t>
            </a:r>
            <a:r>
              <a:rPr lang="en-US" sz="2400" dirty="0"/>
              <a:t>la </a:t>
            </a:r>
            <a:r>
              <a:rPr lang="en-US" sz="2400" dirty="0" err="1" smtClean="0"/>
              <a:t>temoj</a:t>
            </a:r>
            <a:r>
              <a:rPr lang="en-US" sz="2400" dirty="0" smtClean="0"/>
              <a:t> </a:t>
            </a:r>
            <a:r>
              <a:rPr lang="en-US" sz="2400" dirty="0"/>
              <a:t>de la </a:t>
            </a:r>
            <a:r>
              <a:rPr lang="en-US" sz="2400" dirty="0" err="1"/>
              <a:t>Jaro</a:t>
            </a:r>
            <a:r>
              <a:rPr lang="en-US" sz="2400" dirty="0"/>
              <a:t>.</a:t>
            </a:r>
          </a:p>
          <a:p>
            <a:pPr lvl="0"/>
            <a:r>
              <a:rPr lang="en-US" sz="2400" dirty="0" err="1"/>
              <a:t>Starigi</a:t>
            </a:r>
            <a:r>
              <a:rPr lang="en-US" sz="2400" dirty="0"/>
              <a:t> </a:t>
            </a:r>
            <a:r>
              <a:rPr lang="en-US" sz="2400" dirty="0" err="1"/>
              <a:t>meĥanismojn</a:t>
            </a:r>
            <a:r>
              <a:rPr lang="en-US" sz="2400" dirty="0"/>
              <a:t> </a:t>
            </a:r>
            <a:r>
              <a:rPr lang="en-US" sz="2400" dirty="0" err="1"/>
              <a:t>por</a:t>
            </a:r>
            <a:r>
              <a:rPr lang="en-US" sz="2400" dirty="0"/>
              <a:t> </a:t>
            </a:r>
            <a:r>
              <a:rPr lang="en-US" sz="2400" dirty="0" err="1" smtClean="0"/>
              <a:t>arigi</a:t>
            </a:r>
            <a:r>
              <a:rPr lang="en-US" sz="2400" dirty="0" smtClean="0"/>
              <a:t> </a:t>
            </a:r>
            <a:r>
              <a:rPr lang="en-US" sz="2400" dirty="0" err="1" smtClean="0"/>
              <a:t>rezultojn</a:t>
            </a:r>
            <a:r>
              <a:rPr lang="en-US" sz="2400" dirty="0" smtClean="0"/>
              <a:t> </a:t>
            </a:r>
            <a:r>
              <a:rPr lang="en-US" sz="2400" dirty="0"/>
              <a:t>de </a:t>
            </a:r>
            <a:r>
              <a:rPr lang="en-US" sz="2400" dirty="0" err="1"/>
              <a:t>tiuj</a:t>
            </a:r>
            <a:r>
              <a:rPr lang="en-US" sz="2400" dirty="0"/>
              <a:t> </a:t>
            </a:r>
            <a:r>
              <a:rPr lang="en-US" sz="2400" dirty="0" err="1"/>
              <a:t>sesioj</a:t>
            </a:r>
            <a:r>
              <a:rPr lang="en-US" sz="2400" dirty="0"/>
              <a:t> </a:t>
            </a:r>
            <a:r>
              <a:rPr lang="en-US" sz="2400" dirty="0" smtClean="0"/>
              <a:t>kun </a:t>
            </a:r>
            <a:r>
              <a:rPr lang="en-US" sz="2400" dirty="0" err="1" smtClean="0"/>
              <a:t>jarfina</a:t>
            </a:r>
            <a:r>
              <a:rPr lang="en-US" sz="2400" dirty="0" smtClean="0"/>
              <a:t> </a:t>
            </a:r>
            <a:r>
              <a:rPr lang="en-US" sz="2400" dirty="0" err="1"/>
              <a:t>resuma</a:t>
            </a:r>
            <a:r>
              <a:rPr lang="en-US" sz="2400" dirty="0"/>
              <a:t> </a:t>
            </a:r>
            <a:r>
              <a:rPr lang="en-US" sz="2400" dirty="0" err="1"/>
              <a:t>raporto</a:t>
            </a:r>
            <a:r>
              <a:rPr lang="en-US" sz="2400" dirty="0"/>
              <a:t>, </a:t>
            </a:r>
            <a:r>
              <a:rPr lang="en-US" sz="2400" dirty="0" err="1" smtClean="0"/>
              <a:t>rekomendoj</a:t>
            </a:r>
            <a:r>
              <a:rPr lang="en-US" sz="2400" dirty="0" smtClean="0"/>
              <a:t> </a:t>
            </a:r>
            <a:r>
              <a:rPr lang="en-US" sz="2400" dirty="0" err="1"/>
              <a:t>kaj</a:t>
            </a:r>
            <a:r>
              <a:rPr lang="en-US" sz="2400" dirty="0"/>
              <a:t> </a:t>
            </a:r>
            <a:r>
              <a:rPr lang="en-US" sz="2400" dirty="0" err="1" smtClean="0"/>
              <a:t>pliaj</a:t>
            </a:r>
            <a:r>
              <a:rPr lang="en-US" sz="2400" dirty="0" smtClean="0"/>
              <a:t> </a:t>
            </a:r>
            <a:r>
              <a:rPr lang="en-US" sz="2400" dirty="0" err="1" smtClean="0"/>
              <a:t>planoj</a:t>
            </a:r>
            <a:r>
              <a:rPr lang="en-US" sz="2400" dirty="0" smtClean="0"/>
              <a:t>.</a:t>
            </a:r>
            <a:endParaRPr lang="en-US" sz="2400" dirty="0"/>
          </a:p>
          <a:p>
            <a:pPr lvl="0"/>
            <a:r>
              <a:rPr lang="en-US" sz="2400" dirty="0" err="1" smtClean="0"/>
              <a:t>Pretigi</a:t>
            </a:r>
            <a:r>
              <a:rPr lang="en-US" sz="2400" dirty="0" smtClean="0"/>
              <a:t> </a:t>
            </a:r>
            <a:r>
              <a:rPr lang="en-US" sz="2400" dirty="0" err="1" smtClean="0"/>
              <a:t>retejon</a:t>
            </a:r>
            <a:r>
              <a:rPr lang="en-US" sz="2400" dirty="0" smtClean="0"/>
              <a:t> </a:t>
            </a:r>
            <a:r>
              <a:rPr lang="en-US" sz="2400" dirty="0" err="1"/>
              <a:t>por</a:t>
            </a:r>
            <a:r>
              <a:rPr lang="en-US" sz="2400" dirty="0"/>
              <a:t> la </a:t>
            </a:r>
            <a:r>
              <a:rPr lang="en-US" sz="2400" dirty="0" err="1"/>
              <a:t>komunikado</a:t>
            </a:r>
            <a:r>
              <a:rPr lang="en-US" sz="2400" dirty="0"/>
              <a:t> </a:t>
            </a:r>
            <a:r>
              <a:rPr lang="en-US" sz="2400" dirty="0" err="1"/>
              <a:t>pri</a:t>
            </a:r>
            <a:r>
              <a:rPr lang="en-US" sz="2400" dirty="0"/>
              <a:t> la </a:t>
            </a:r>
            <a:r>
              <a:rPr lang="en-US" sz="2400" dirty="0" err="1"/>
              <a:t>Jaro</a:t>
            </a:r>
            <a:r>
              <a:rPr lang="en-US" sz="2400" dirty="0"/>
              <a:t> </a:t>
            </a:r>
            <a:r>
              <a:rPr lang="en-US" sz="2400" dirty="0" err="1"/>
              <a:t>kaj</a:t>
            </a:r>
            <a:r>
              <a:rPr lang="en-US" sz="2400" dirty="0"/>
              <a:t> </a:t>
            </a:r>
            <a:r>
              <a:rPr lang="en-US" sz="2400" dirty="0" err="1"/>
              <a:t>por</a:t>
            </a:r>
            <a:r>
              <a:rPr lang="en-US" sz="2400" dirty="0"/>
              <a:t> </a:t>
            </a:r>
            <a:r>
              <a:rPr lang="en-US" sz="2400" dirty="0" err="1"/>
              <a:t>kolekti</a:t>
            </a:r>
            <a:r>
              <a:rPr lang="en-US" sz="2400" dirty="0"/>
              <a:t> </a:t>
            </a:r>
            <a:r>
              <a:rPr lang="en-US" sz="2400" dirty="0" err="1" smtClean="0"/>
              <a:t>rezultojn</a:t>
            </a:r>
            <a:r>
              <a:rPr lang="en-US" sz="2400" dirty="0" smtClean="0"/>
              <a:t> </a:t>
            </a:r>
            <a:r>
              <a:rPr lang="en-US" sz="2400" dirty="0" err="1" smtClean="0"/>
              <a:t>ene</a:t>
            </a:r>
            <a:r>
              <a:rPr lang="en-US" sz="2400" dirty="0" smtClean="0"/>
              <a:t> de </a:t>
            </a:r>
            <a:r>
              <a:rPr lang="en-US" sz="2400" dirty="0"/>
              <a:t>la </a:t>
            </a:r>
            <a:r>
              <a:rPr lang="en-US" sz="2400" dirty="0" err="1" smtClean="0"/>
              <a:t>starigata</a:t>
            </a:r>
            <a:r>
              <a:rPr lang="en-US" sz="2400" dirty="0" smtClean="0"/>
              <a:t> </a:t>
            </a:r>
            <a:r>
              <a:rPr lang="en-US" sz="2400" dirty="0" err="1"/>
              <a:t>retejo</a:t>
            </a:r>
            <a:r>
              <a:rPr lang="en-US" sz="2400" dirty="0"/>
              <a:t> de UEA ‘Aktivulo.net</a:t>
            </a:r>
            <a:r>
              <a:rPr lang="en-US" sz="2400" dirty="0" smtClean="0"/>
              <a:t>’.</a:t>
            </a:r>
            <a:endParaRPr lang="en-US" sz="2400" dirty="0"/>
          </a:p>
          <a:p>
            <a:pPr lvl="0"/>
            <a:r>
              <a:rPr lang="en-US" sz="2400" dirty="0" err="1"/>
              <a:t>Aperigi</a:t>
            </a:r>
            <a:r>
              <a:rPr lang="en-US" sz="2400" dirty="0"/>
              <a:t> en </a:t>
            </a:r>
            <a:r>
              <a:rPr lang="en-US" sz="2400" dirty="0" err="1"/>
              <a:t>revuo</a:t>
            </a:r>
            <a:r>
              <a:rPr lang="en-US" sz="2400" dirty="0"/>
              <a:t> </a:t>
            </a:r>
            <a:r>
              <a:rPr lang="en-US" sz="2400" i="1" dirty="0"/>
              <a:t>Esperanto</a:t>
            </a:r>
            <a:r>
              <a:rPr lang="en-US" sz="2400" dirty="0"/>
              <a:t> </a:t>
            </a:r>
            <a:r>
              <a:rPr lang="en-US" sz="2400" dirty="0" err="1"/>
              <a:t>kaj</a:t>
            </a:r>
            <a:r>
              <a:rPr lang="en-US" sz="2400" dirty="0"/>
              <a:t> </a:t>
            </a:r>
            <a:r>
              <a:rPr lang="en-US" sz="2400" i="1" dirty="0" err="1"/>
              <a:t>Internacia</a:t>
            </a:r>
            <a:r>
              <a:rPr lang="en-US" sz="2400" i="1" dirty="0"/>
              <a:t> </a:t>
            </a:r>
            <a:r>
              <a:rPr lang="en-US" sz="2400" i="1" dirty="0" err="1"/>
              <a:t>Pedagogia</a:t>
            </a:r>
            <a:r>
              <a:rPr lang="en-US" sz="2400" i="1" dirty="0"/>
              <a:t> </a:t>
            </a:r>
            <a:r>
              <a:rPr lang="en-US" sz="2400" i="1" dirty="0" err="1"/>
              <a:t>Revuo</a:t>
            </a:r>
            <a:r>
              <a:rPr lang="en-US" sz="2400" i="1" dirty="0"/>
              <a:t> </a:t>
            </a:r>
            <a:r>
              <a:rPr lang="en-US" sz="2400" dirty="0" err="1"/>
              <a:t>regule</a:t>
            </a:r>
            <a:r>
              <a:rPr lang="en-US" sz="2400" dirty="0"/>
              <a:t> </a:t>
            </a:r>
            <a:r>
              <a:rPr lang="en-US" sz="2400" dirty="0" err="1"/>
              <a:t>artikolojn</a:t>
            </a:r>
            <a:r>
              <a:rPr lang="en-US" sz="2400" dirty="0"/>
              <a:t> </a:t>
            </a:r>
            <a:r>
              <a:rPr lang="en-US" sz="2400" dirty="0" err="1"/>
              <a:t>pri</a:t>
            </a:r>
            <a:r>
              <a:rPr lang="en-US" sz="2400" dirty="0"/>
              <a:t> la </a:t>
            </a:r>
            <a:r>
              <a:rPr lang="en-US" sz="2400" dirty="0" err="1"/>
              <a:t>eventoj</a:t>
            </a:r>
            <a:r>
              <a:rPr lang="en-US" sz="2400" dirty="0"/>
              <a:t> </a:t>
            </a:r>
            <a:r>
              <a:rPr lang="en-US" sz="2400" dirty="0" err="1"/>
              <a:t>intaj</a:t>
            </a:r>
            <a:r>
              <a:rPr lang="en-US" sz="2400" dirty="0"/>
              <a:t> </a:t>
            </a:r>
            <a:r>
              <a:rPr lang="en-US" sz="2400" dirty="0" err="1"/>
              <a:t>kaj</a:t>
            </a:r>
            <a:r>
              <a:rPr lang="en-US" sz="2400" dirty="0"/>
              <a:t> </a:t>
            </a:r>
            <a:r>
              <a:rPr lang="en-US" sz="2400" dirty="0" err="1"/>
              <a:t>ontaj</a:t>
            </a:r>
            <a:r>
              <a:rPr lang="en-US" sz="2400" dirty="0"/>
              <a:t> </a:t>
            </a:r>
            <a:r>
              <a:rPr lang="en-US" sz="2400" dirty="0" err="1"/>
              <a:t>kaj</a:t>
            </a:r>
            <a:r>
              <a:rPr lang="en-US" sz="2400" dirty="0"/>
              <a:t> </a:t>
            </a:r>
            <a:r>
              <a:rPr lang="en-US" sz="2400" dirty="0" smtClean="0"/>
              <a:t>la </a:t>
            </a:r>
            <a:r>
              <a:rPr lang="en-US" sz="2400" dirty="0" err="1" smtClean="0"/>
              <a:t>diskutoj</a:t>
            </a:r>
            <a:r>
              <a:rPr lang="en-US" sz="2400" dirty="0"/>
              <a:t>.</a:t>
            </a:r>
          </a:p>
          <a:p>
            <a:pPr lvl="0"/>
            <a:r>
              <a:rPr lang="en-US" sz="2400" dirty="0" err="1"/>
              <a:t>Pretigi</a:t>
            </a:r>
            <a:r>
              <a:rPr lang="en-US" sz="2400" dirty="0"/>
              <a:t> </a:t>
            </a:r>
            <a:r>
              <a:rPr lang="en-US" sz="2400" dirty="0" err="1" smtClean="0"/>
              <a:t>regule</a:t>
            </a:r>
            <a:r>
              <a:rPr lang="en-US" sz="2400" dirty="0" smtClean="0"/>
              <a:t> </a:t>
            </a:r>
            <a:r>
              <a:rPr lang="en-US" sz="2400" dirty="0" err="1"/>
              <a:t>gazetarajn</a:t>
            </a:r>
            <a:r>
              <a:rPr lang="en-US" sz="2400" dirty="0"/>
              <a:t> </a:t>
            </a:r>
            <a:r>
              <a:rPr lang="en-US" sz="2400" dirty="0" err="1"/>
              <a:t>komunikojn</a:t>
            </a:r>
            <a:r>
              <a:rPr lang="en-US" sz="2400" dirty="0"/>
              <a:t> </a:t>
            </a:r>
            <a:r>
              <a:rPr lang="en-US" sz="2400" dirty="0" err="1"/>
              <a:t>pri</a:t>
            </a:r>
            <a:r>
              <a:rPr lang="en-US" sz="2400" dirty="0"/>
              <a:t> la </a:t>
            </a:r>
            <a:r>
              <a:rPr lang="en-US" sz="2400" dirty="0" err="1"/>
              <a:t>Jaro</a:t>
            </a:r>
            <a:r>
              <a:rPr lang="en-US" sz="2400" dirty="0"/>
              <a:t> en Esperanto </a:t>
            </a:r>
            <a:r>
              <a:rPr lang="en-US" sz="2400" dirty="0" err="1"/>
              <a:t>kaj</a:t>
            </a:r>
            <a:r>
              <a:rPr lang="en-US" sz="2400" dirty="0"/>
              <a:t> </a:t>
            </a:r>
            <a:r>
              <a:rPr lang="en-US" sz="2400" dirty="0" smtClean="0"/>
              <a:t>en </a:t>
            </a:r>
            <a:r>
              <a:rPr lang="en-US" sz="2400" dirty="0" err="1" smtClean="0"/>
              <a:t>naciaj</a:t>
            </a:r>
            <a:r>
              <a:rPr lang="en-US" sz="2400" dirty="0" smtClean="0"/>
              <a:t> </a:t>
            </a:r>
            <a:r>
              <a:rPr lang="en-US" sz="2400" dirty="0" err="1"/>
              <a:t>lingvoj</a:t>
            </a:r>
            <a:r>
              <a:rPr lang="en-US" sz="2400" dirty="0"/>
              <a:t>, </a:t>
            </a:r>
            <a:r>
              <a:rPr lang="en-US" sz="2400" dirty="0" err="1" smtClean="0"/>
              <a:t>kiuj</a:t>
            </a:r>
            <a:r>
              <a:rPr lang="en-US" sz="2400" dirty="0" smtClean="0"/>
              <a:t> </a:t>
            </a:r>
            <a:r>
              <a:rPr lang="en-US" sz="2400" dirty="0" err="1"/>
              <a:t>celas</a:t>
            </a:r>
            <a:r>
              <a:rPr lang="en-US" sz="2400" dirty="0"/>
              <a:t> </a:t>
            </a:r>
            <a:r>
              <a:rPr lang="en-US" sz="2400" dirty="0" err="1"/>
              <a:t>neesperantistan</a:t>
            </a:r>
            <a:r>
              <a:rPr lang="en-US" sz="2400" dirty="0"/>
              <a:t> </a:t>
            </a:r>
            <a:r>
              <a:rPr lang="en-US" sz="2400" dirty="0" err="1"/>
              <a:t>publikon</a:t>
            </a:r>
            <a:r>
              <a:rPr lang="en-US" sz="2400" dirty="0"/>
              <a:t>. </a:t>
            </a:r>
          </a:p>
          <a:p>
            <a:pPr lvl="0"/>
            <a:r>
              <a:rPr lang="en-US" sz="2400" dirty="0" err="1"/>
              <a:t>Starigo</a:t>
            </a:r>
            <a:r>
              <a:rPr lang="en-US" sz="2400" dirty="0"/>
              <a:t> de </a:t>
            </a:r>
            <a:r>
              <a:rPr lang="en-US" sz="2400" dirty="0" err="1"/>
              <a:t>pliaj</a:t>
            </a:r>
            <a:r>
              <a:rPr lang="en-US" sz="2400" dirty="0"/>
              <a:t> </a:t>
            </a:r>
            <a:r>
              <a:rPr lang="en-US" sz="2400" dirty="0" err="1"/>
              <a:t>gvidiloj</a:t>
            </a:r>
            <a:r>
              <a:rPr lang="en-US" sz="2400" dirty="0"/>
              <a:t> </a:t>
            </a:r>
            <a:r>
              <a:rPr lang="en-US" sz="2400" dirty="0" err="1"/>
              <a:t>pri</a:t>
            </a:r>
            <a:r>
              <a:rPr lang="en-US" sz="2400" dirty="0"/>
              <a:t> </a:t>
            </a:r>
            <a:r>
              <a:rPr lang="en-US" sz="2400" dirty="0" err="1"/>
              <a:t>edukrilataj</a:t>
            </a:r>
            <a:r>
              <a:rPr lang="en-US" sz="2400" dirty="0"/>
              <a:t> </a:t>
            </a:r>
            <a:r>
              <a:rPr lang="en-US" sz="2400" dirty="0" err="1"/>
              <a:t>temoj</a:t>
            </a:r>
            <a:r>
              <a:rPr lang="en-US" sz="2400" dirty="0"/>
              <a:t> </a:t>
            </a:r>
            <a:r>
              <a:rPr lang="en-US" sz="2400" dirty="0" err="1"/>
              <a:t>aldone</a:t>
            </a:r>
            <a:r>
              <a:rPr lang="en-US" sz="2400" dirty="0"/>
              <a:t> al la </a:t>
            </a:r>
            <a:r>
              <a:rPr lang="en-US" sz="2400" dirty="0" err="1" smtClean="0"/>
              <a:t>gvidilo</a:t>
            </a:r>
            <a:r>
              <a:rPr lang="en-US" sz="2400" dirty="0" smtClean="0"/>
              <a:t> </a:t>
            </a:r>
            <a:r>
              <a:rPr lang="en-US" sz="2400" dirty="0" err="1"/>
              <a:t>donacita</a:t>
            </a:r>
            <a:r>
              <a:rPr lang="en-US" sz="2400" dirty="0"/>
              <a:t> de ILEI al UEA </a:t>
            </a:r>
            <a:r>
              <a:rPr lang="en-US" sz="2400" dirty="0" err="1"/>
              <a:t>kaj</a:t>
            </a:r>
            <a:r>
              <a:rPr lang="en-US" sz="2400" dirty="0"/>
              <a:t> la </a:t>
            </a:r>
            <a:r>
              <a:rPr lang="en-US" sz="2400" dirty="0" err="1"/>
              <a:t>komunumo</a:t>
            </a:r>
            <a:r>
              <a:rPr lang="en-US" sz="2400" dirty="0"/>
              <a:t> en 2012.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8290896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>
                <a:latin typeface="Rockwell Extra Bold" pitchFamily="18" charset="0"/>
              </a:rPr>
              <a:t>Sugestoj</a:t>
            </a:r>
            <a:r>
              <a:rPr lang="en-US" dirty="0" smtClean="0">
                <a:latin typeface="Rockwell Extra Bold" pitchFamily="18" charset="0"/>
              </a:rPr>
              <a:t> </a:t>
            </a:r>
            <a:r>
              <a:rPr lang="en-US" dirty="0" err="1" smtClean="0">
                <a:latin typeface="Rockwell Extra Bold" pitchFamily="18" charset="0"/>
              </a:rPr>
              <a:t>por</a:t>
            </a:r>
            <a:r>
              <a:rPr lang="en-US" dirty="0" smtClean="0">
                <a:latin typeface="Rockwell Extra Bold" pitchFamily="18" charset="0"/>
              </a:rPr>
              <a:t> </a:t>
            </a:r>
            <a:r>
              <a:rPr lang="en-US" dirty="0" err="1" smtClean="0">
                <a:latin typeface="Rockwell Extra Bold" pitchFamily="18" charset="0"/>
              </a:rPr>
              <a:t>lokaj</a:t>
            </a:r>
            <a:r>
              <a:rPr lang="en-US" dirty="0" smtClean="0">
                <a:latin typeface="Rockwell Extra Bold" pitchFamily="18" charset="0"/>
              </a:rPr>
              <a:t> </a:t>
            </a:r>
            <a:r>
              <a:rPr lang="en-US" dirty="0" err="1" smtClean="0">
                <a:latin typeface="Rockwell Extra Bold" pitchFamily="18" charset="0"/>
              </a:rPr>
              <a:t>grupoj</a:t>
            </a:r>
            <a:endParaRPr lang="en-US" dirty="0">
              <a:latin typeface="Rockwell Extra Bold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pPr lvl="0"/>
            <a:r>
              <a:rPr lang="en-US" sz="4500" dirty="0" err="1"/>
              <a:t>Anoncu</a:t>
            </a:r>
            <a:r>
              <a:rPr lang="en-US" sz="4500" dirty="0"/>
              <a:t> vin al la </a:t>
            </a:r>
            <a:r>
              <a:rPr lang="en-US" sz="4500" dirty="0" err="1" smtClean="0"/>
              <a:t>komisiono</a:t>
            </a:r>
            <a:r>
              <a:rPr lang="en-US" sz="4500" dirty="0" smtClean="0"/>
              <a:t> de ILEI/UEA, </a:t>
            </a:r>
            <a:r>
              <a:rPr lang="en-US" sz="4500" dirty="0" err="1"/>
              <a:t>tiel</a:t>
            </a:r>
            <a:r>
              <a:rPr lang="en-US" sz="4500" dirty="0"/>
              <a:t> </a:t>
            </a:r>
            <a:r>
              <a:rPr lang="en-US" sz="4500" dirty="0" err="1"/>
              <a:t>ke</a:t>
            </a:r>
            <a:r>
              <a:rPr lang="en-US" sz="4500" dirty="0"/>
              <a:t> </a:t>
            </a:r>
            <a:r>
              <a:rPr lang="en-US" sz="4500" dirty="0" err="1"/>
              <a:t>ili</a:t>
            </a:r>
            <a:r>
              <a:rPr lang="en-US" sz="4500" dirty="0"/>
              <a:t> </a:t>
            </a:r>
            <a:r>
              <a:rPr lang="en-US" sz="4500" dirty="0" err="1"/>
              <a:t>kompilu</a:t>
            </a:r>
            <a:r>
              <a:rPr lang="en-US" sz="4500" dirty="0"/>
              <a:t> </a:t>
            </a:r>
            <a:r>
              <a:rPr lang="en-US" sz="4500" dirty="0" err="1"/>
              <a:t>reton</a:t>
            </a:r>
            <a:r>
              <a:rPr lang="en-US" sz="4500" dirty="0"/>
              <a:t> da </a:t>
            </a:r>
            <a:r>
              <a:rPr lang="en-US" sz="4500" dirty="0" err="1"/>
              <a:t>landaj</a:t>
            </a:r>
            <a:r>
              <a:rPr lang="en-US" sz="4500" dirty="0"/>
              <a:t> </a:t>
            </a:r>
            <a:r>
              <a:rPr lang="en-US" sz="4500" dirty="0" err="1"/>
              <a:t>kaj</a:t>
            </a:r>
            <a:r>
              <a:rPr lang="en-US" sz="4500" dirty="0"/>
              <a:t> </a:t>
            </a:r>
            <a:r>
              <a:rPr lang="en-US" sz="4500" dirty="0" err="1"/>
              <a:t>lokaj</a:t>
            </a:r>
            <a:r>
              <a:rPr lang="en-US" sz="4500" dirty="0"/>
              <a:t> </a:t>
            </a:r>
            <a:r>
              <a:rPr lang="en-US" sz="4500" dirty="0" err="1"/>
              <a:t>aktivuloj</a:t>
            </a:r>
            <a:r>
              <a:rPr lang="en-US" sz="4500" dirty="0"/>
              <a:t>.</a:t>
            </a:r>
          </a:p>
          <a:p>
            <a:pPr lvl="0"/>
            <a:r>
              <a:rPr lang="en-US" sz="4500" dirty="0" err="1"/>
              <a:t>Prenu</a:t>
            </a:r>
            <a:r>
              <a:rPr lang="en-US" sz="4500" dirty="0"/>
              <a:t> </a:t>
            </a:r>
            <a:r>
              <a:rPr lang="en-US" sz="4500" dirty="0" err="1"/>
              <a:t>ekstercelajn</a:t>
            </a:r>
            <a:r>
              <a:rPr lang="en-US" sz="4500" dirty="0"/>
              <a:t>  </a:t>
            </a:r>
            <a:r>
              <a:rPr lang="en-US" sz="4500" dirty="0" err="1"/>
              <a:t>gazetarajn</a:t>
            </a:r>
            <a:r>
              <a:rPr lang="en-US" sz="4500" dirty="0"/>
              <a:t> </a:t>
            </a:r>
            <a:r>
              <a:rPr lang="en-US" sz="4500" dirty="0" err="1"/>
              <a:t>komunikojn</a:t>
            </a:r>
            <a:r>
              <a:rPr lang="en-US" sz="4500" dirty="0"/>
              <a:t> de UEA/ILEI, </a:t>
            </a:r>
            <a:r>
              <a:rPr lang="en-US" sz="4500" dirty="0" err="1"/>
              <a:t>laŭbezone</a:t>
            </a:r>
            <a:r>
              <a:rPr lang="en-US" sz="4500" dirty="0"/>
              <a:t> </a:t>
            </a:r>
            <a:r>
              <a:rPr lang="en-US" sz="4500" dirty="0" err="1"/>
              <a:t>traduku</a:t>
            </a:r>
            <a:r>
              <a:rPr lang="en-US" sz="4500" dirty="0"/>
              <a:t> </a:t>
            </a:r>
            <a:r>
              <a:rPr lang="en-US" sz="4500" dirty="0" err="1"/>
              <a:t>ilin</a:t>
            </a:r>
            <a:r>
              <a:rPr lang="en-US" sz="4500" dirty="0"/>
              <a:t> </a:t>
            </a:r>
            <a:r>
              <a:rPr lang="en-US" sz="4500" dirty="0" err="1"/>
              <a:t>kaj</a:t>
            </a:r>
            <a:r>
              <a:rPr lang="en-US" sz="4500" dirty="0"/>
              <a:t> </a:t>
            </a:r>
            <a:r>
              <a:rPr lang="en-US" sz="4500" dirty="0" err="1" smtClean="0"/>
              <a:t>eble</a:t>
            </a:r>
            <a:r>
              <a:rPr lang="en-US" sz="4500" dirty="0" smtClean="0"/>
              <a:t> </a:t>
            </a:r>
            <a:r>
              <a:rPr lang="en-US" sz="4500" dirty="0" err="1"/>
              <a:t>aldonu</a:t>
            </a:r>
            <a:r>
              <a:rPr lang="en-US" sz="4500" dirty="0"/>
              <a:t> </a:t>
            </a:r>
            <a:r>
              <a:rPr lang="en-US" sz="4500" dirty="0" err="1" smtClean="0"/>
              <a:t>lokan</a:t>
            </a:r>
            <a:r>
              <a:rPr lang="en-US" sz="4500" dirty="0" smtClean="0"/>
              <a:t> </a:t>
            </a:r>
            <a:r>
              <a:rPr lang="en-US" sz="4500" dirty="0" err="1"/>
              <a:t>informon</a:t>
            </a:r>
            <a:r>
              <a:rPr lang="en-US" sz="4500" dirty="0"/>
              <a:t> </a:t>
            </a:r>
            <a:r>
              <a:rPr lang="en-US" sz="4500" dirty="0" err="1"/>
              <a:t>kaj</a:t>
            </a:r>
            <a:r>
              <a:rPr lang="en-US" sz="4500" dirty="0"/>
              <a:t> </a:t>
            </a:r>
            <a:r>
              <a:rPr lang="en-US" sz="4500" dirty="0" err="1"/>
              <a:t>sendu</a:t>
            </a:r>
            <a:r>
              <a:rPr lang="en-US" sz="4500" dirty="0"/>
              <a:t> </a:t>
            </a:r>
            <a:r>
              <a:rPr lang="en-US" sz="4500" dirty="0" err="1"/>
              <a:t>ilin</a:t>
            </a:r>
            <a:r>
              <a:rPr lang="en-US" sz="4500" dirty="0"/>
              <a:t> al </a:t>
            </a:r>
            <a:r>
              <a:rPr lang="en-US" sz="4500" dirty="0" err="1" smtClean="0"/>
              <a:t>ĵurnalistoj</a:t>
            </a:r>
            <a:r>
              <a:rPr lang="en-US" sz="4500" dirty="0" smtClean="0"/>
              <a:t> </a:t>
            </a:r>
          </a:p>
          <a:p>
            <a:pPr lvl="0"/>
            <a:r>
              <a:rPr lang="en-US" sz="4500" dirty="0" err="1" smtClean="0"/>
              <a:t>Evoluigu</a:t>
            </a:r>
            <a:r>
              <a:rPr lang="en-US" sz="4500" dirty="0" smtClean="0"/>
              <a:t> </a:t>
            </a:r>
            <a:r>
              <a:rPr lang="en-US" sz="4500" dirty="0" err="1"/>
              <a:t>rilatojn</a:t>
            </a:r>
            <a:r>
              <a:rPr lang="en-US" sz="4500" dirty="0"/>
              <a:t> kun </a:t>
            </a:r>
            <a:r>
              <a:rPr lang="en-US" sz="4500" dirty="0" err="1"/>
              <a:t>ĵurnalistoj</a:t>
            </a:r>
            <a:r>
              <a:rPr lang="en-US" sz="4500" dirty="0"/>
              <a:t> </a:t>
            </a:r>
            <a:r>
              <a:rPr lang="en-US" sz="4500" dirty="0" err="1"/>
              <a:t>por</a:t>
            </a:r>
            <a:r>
              <a:rPr lang="en-US" sz="4500" dirty="0"/>
              <a:t> </a:t>
            </a:r>
            <a:r>
              <a:rPr lang="en-US" sz="4500" dirty="0" err="1"/>
              <a:t>altigi</a:t>
            </a:r>
            <a:r>
              <a:rPr lang="en-US" sz="4500" dirty="0"/>
              <a:t> la </a:t>
            </a:r>
            <a:r>
              <a:rPr lang="en-US" sz="4500" dirty="0" err="1"/>
              <a:t>verŝajnon</a:t>
            </a:r>
            <a:r>
              <a:rPr lang="en-US" sz="4500" dirty="0"/>
              <a:t> de </a:t>
            </a:r>
            <a:r>
              <a:rPr lang="en-US" sz="4500" dirty="0" err="1"/>
              <a:t>akcepto</a:t>
            </a:r>
            <a:r>
              <a:rPr lang="en-US" sz="4500" dirty="0"/>
              <a:t> de </a:t>
            </a:r>
            <a:r>
              <a:rPr lang="en-US" sz="4500" dirty="0" err="1"/>
              <a:t>komunikoj</a:t>
            </a:r>
            <a:r>
              <a:rPr lang="en-US" sz="4500" dirty="0"/>
              <a:t>.</a:t>
            </a:r>
          </a:p>
          <a:p>
            <a:pPr lvl="0"/>
            <a:r>
              <a:rPr lang="en-US" sz="4500" dirty="0" err="1"/>
              <a:t>Okazigu</a:t>
            </a:r>
            <a:r>
              <a:rPr lang="en-US" sz="4500" dirty="0"/>
              <a:t> en Esperanto urban </a:t>
            </a:r>
            <a:r>
              <a:rPr lang="en-US" sz="4500" dirty="0" err="1"/>
              <a:t>aŭ</a:t>
            </a:r>
            <a:r>
              <a:rPr lang="en-US" sz="4500" dirty="0"/>
              <a:t> </a:t>
            </a:r>
            <a:r>
              <a:rPr lang="en-US" sz="4500" dirty="0" err="1"/>
              <a:t>landan</a:t>
            </a:r>
            <a:r>
              <a:rPr lang="en-US" sz="4500" dirty="0"/>
              <a:t> </a:t>
            </a:r>
            <a:r>
              <a:rPr lang="en-US" sz="4500" dirty="0" err="1"/>
              <a:t>eventoj</a:t>
            </a:r>
            <a:r>
              <a:rPr lang="en-US" sz="4500" dirty="0"/>
              <a:t> </a:t>
            </a:r>
            <a:r>
              <a:rPr lang="en-US" sz="4500" dirty="0" err="1"/>
              <a:t>pri</a:t>
            </a:r>
            <a:r>
              <a:rPr lang="en-US" sz="4500" dirty="0"/>
              <a:t> la </a:t>
            </a:r>
            <a:r>
              <a:rPr lang="en-US" sz="4500" dirty="0" err="1"/>
              <a:t>temaro</a:t>
            </a:r>
            <a:r>
              <a:rPr lang="en-US" sz="4500" dirty="0"/>
              <a:t> – kun </a:t>
            </a:r>
            <a:r>
              <a:rPr lang="en-US" sz="4500" dirty="0" err="1"/>
              <a:t>prezentaĵoj</a:t>
            </a:r>
            <a:r>
              <a:rPr lang="en-US" sz="4500" dirty="0"/>
              <a:t>, </a:t>
            </a:r>
            <a:r>
              <a:rPr lang="en-US" sz="4500" dirty="0" err="1"/>
              <a:t>forumoj</a:t>
            </a:r>
            <a:r>
              <a:rPr lang="en-US" sz="4500" dirty="0"/>
              <a:t> </a:t>
            </a:r>
            <a:r>
              <a:rPr lang="en-US" sz="4500" dirty="0" err="1"/>
              <a:t>ks</a:t>
            </a:r>
            <a:r>
              <a:rPr lang="en-US" sz="4500" dirty="0"/>
              <a:t>.</a:t>
            </a:r>
          </a:p>
          <a:p>
            <a:pPr lvl="0"/>
            <a:r>
              <a:rPr lang="en-US" sz="4500" dirty="0" err="1"/>
              <a:t>Kunlaboru</a:t>
            </a:r>
            <a:r>
              <a:rPr lang="en-US" sz="4500" dirty="0"/>
              <a:t> kun </a:t>
            </a:r>
            <a:r>
              <a:rPr lang="en-US" sz="4500" dirty="0" err="1"/>
              <a:t>edukaj</a:t>
            </a:r>
            <a:r>
              <a:rPr lang="en-US" sz="4500" dirty="0"/>
              <a:t> </a:t>
            </a:r>
            <a:r>
              <a:rPr lang="en-US" sz="4500" dirty="0" err="1"/>
              <a:t>instancoj</a:t>
            </a:r>
            <a:r>
              <a:rPr lang="en-US" sz="4500" dirty="0"/>
              <a:t> </a:t>
            </a:r>
            <a:r>
              <a:rPr lang="en-US" sz="4500" dirty="0" err="1"/>
              <a:t>okazigi</a:t>
            </a:r>
            <a:r>
              <a:rPr lang="en-US" sz="4500" dirty="0"/>
              <a:t> </a:t>
            </a:r>
            <a:r>
              <a:rPr lang="en-US" sz="4500" dirty="0" err="1"/>
              <a:t>forumojn</a:t>
            </a:r>
            <a:r>
              <a:rPr lang="en-US" sz="4500" dirty="0"/>
              <a:t> </a:t>
            </a:r>
            <a:r>
              <a:rPr lang="en-US" sz="4500" dirty="0" err="1"/>
              <a:t>kaj</a:t>
            </a:r>
            <a:r>
              <a:rPr lang="en-US" sz="4500" dirty="0"/>
              <a:t> </a:t>
            </a:r>
            <a:r>
              <a:rPr lang="en-US" sz="4500" dirty="0" err="1"/>
              <a:t>debatojn</a:t>
            </a:r>
            <a:r>
              <a:rPr lang="en-US" sz="4500" dirty="0"/>
              <a:t> </a:t>
            </a:r>
            <a:r>
              <a:rPr lang="en-US" sz="4500" dirty="0" err="1"/>
              <a:t>pri</a:t>
            </a:r>
            <a:r>
              <a:rPr lang="en-US" sz="4500" dirty="0"/>
              <a:t> </a:t>
            </a:r>
            <a:r>
              <a:rPr lang="en-US" sz="4500" dirty="0" err="1" smtClean="0"/>
              <a:t>edukaj</a:t>
            </a:r>
            <a:r>
              <a:rPr lang="en-US" sz="4500" dirty="0" smtClean="0"/>
              <a:t> </a:t>
            </a:r>
            <a:r>
              <a:rPr lang="en-US" sz="4500" dirty="0" err="1"/>
              <a:t>tendencoj</a:t>
            </a:r>
            <a:r>
              <a:rPr lang="en-US" sz="4500" dirty="0"/>
              <a:t>, en </a:t>
            </a:r>
            <a:r>
              <a:rPr lang="en-US" sz="4500" dirty="0" err="1"/>
              <a:t>kiuj</a:t>
            </a:r>
            <a:r>
              <a:rPr lang="en-US" sz="4500" dirty="0"/>
              <a:t> </a:t>
            </a:r>
            <a:r>
              <a:rPr lang="en-US" sz="4500" dirty="0" err="1"/>
              <a:t>Eo</a:t>
            </a:r>
            <a:r>
              <a:rPr lang="en-US" sz="4500" dirty="0"/>
              <a:t> </a:t>
            </a:r>
            <a:r>
              <a:rPr lang="en-US" sz="4500" dirty="0" err="1"/>
              <a:t>iel</a:t>
            </a:r>
            <a:r>
              <a:rPr lang="en-US" sz="4500" dirty="0"/>
              <a:t> </a:t>
            </a:r>
            <a:r>
              <a:rPr lang="en-US" sz="4500" dirty="0" err="1"/>
              <a:t>vidigu</a:t>
            </a:r>
            <a:r>
              <a:rPr lang="en-US" sz="4500" dirty="0"/>
              <a:t> </a:t>
            </a:r>
            <a:r>
              <a:rPr lang="en-US" sz="4500" dirty="0" smtClean="0"/>
              <a:t>sin.</a:t>
            </a:r>
            <a:endParaRPr lang="en-US" sz="4500" dirty="0"/>
          </a:p>
          <a:p>
            <a:pPr lvl="0"/>
            <a:r>
              <a:rPr lang="en-US" sz="4500" dirty="0" err="1"/>
              <a:t>Kontribuu</a:t>
            </a:r>
            <a:r>
              <a:rPr lang="en-US" sz="4500" dirty="0"/>
              <a:t> al la </a:t>
            </a:r>
            <a:r>
              <a:rPr lang="en-US" sz="4500" dirty="0" err="1"/>
              <a:t>internacia</a:t>
            </a:r>
            <a:r>
              <a:rPr lang="en-US" sz="4500" dirty="0"/>
              <a:t> </a:t>
            </a:r>
            <a:r>
              <a:rPr lang="en-US" sz="4500" dirty="0" err="1"/>
              <a:t>arigo</a:t>
            </a:r>
            <a:r>
              <a:rPr lang="en-US" sz="4500" dirty="0"/>
              <a:t> de </a:t>
            </a:r>
            <a:r>
              <a:rPr lang="en-US" sz="4500" dirty="0" err="1" smtClean="0"/>
              <a:t>rezultoj</a:t>
            </a:r>
            <a:r>
              <a:rPr lang="en-US" sz="4500" dirty="0" smtClean="0"/>
              <a:t> </a:t>
            </a:r>
            <a:r>
              <a:rPr lang="en-US" sz="4500" dirty="0"/>
              <a:t>el la </a:t>
            </a:r>
            <a:r>
              <a:rPr lang="en-US" sz="4500" dirty="0" err="1"/>
              <a:t>Jaro</a:t>
            </a:r>
            <a:r>
              <a:rPr lang="en-US" sz="4500" dirty="0"/>
              <a:t>.</a:t>
            </a:r>
          </a:p>
          <a:p>
            <a:pPr lvl="0"/>
            <a:r>
              <a:rPr lang="en-US" sz="4500" dirty="0" err="1"/>
              <a:t>Kreo</a:t>
            </a:r>
            <a:r>
              <a:rPr lang="en-US" sz="4500" dirty="0"/>
              <a:t> de </a:t>
            </a:r>
            <a:r>
              <a:rPr lang="en-US" sz="4500" dirty="0" err="1"/>
              <a:t>nacilingvaj</a:t>
            </a:r>
            <a:r>
              <a:rPr lang="en-US" sz="4500" dirty="0"/>
              <a:t> </a:t>
            </a:r>
            <a:r>
              <a:rPr lang="en-US" sz="4500" dirty="0" err="1"/>
              <a:t>materialoj</a:t>
            </a:r>
            <a:r>
              <a:rPr lang="en-US" sz="4500" dirty="0"/>
              <a:t> kun </a:t>
            </a:r>
            <a:r>
              <a:rPr lang="en-US" sz="4500" dirty="0" err="1"/>
              <a:t>valoro</a:t>
            </a:r>
            <a:r>
              <a:rPr lang="en-US" sz="4500" dirty="0"/>
              <a:t> al </a:t>
            </a:r>
            <a:r>
              <a:rPr lang="en-US" sz="4500" dirty="0" err="1"/>
              <a:t>edukistoj</a:t>
            </a:r>
            <a:r>
              <a:rPr lang="en-US" sz="4500" dirty="0"/>
              <a:t> </a:t>
            </a:r>
            <a:r>
              <a:rPr lang="en-US" sz="4500" dirty="0" err="1"/>
              <a:t>kaj</a:t>
            </a:r>
            <a:r>
              <a:rPr lang="en-US" sz="4500" dirty="0"/>
              <a:t> </a:t>
            </a:r>
            <a:r>
              <a:rPr lang="en-US" sz="4500" dirty="0" err="1" smtClean="0"/>
              <a:t>lernantoj</a:t>
            </a:r>
            <a:r>
              <a:rPr lang="en-US" sz="4500" dirty="0" smtClean="0"/>
              <a:t>.</a:t>
            </a:r>
            <a:endParaRPr lang="en-US" sz="4500" dirty="0"/>
          </a:p>
          <a:p>
            <a:pPr lvl="0"/>
            <a:r>
              <a:rPr lang="en-US" sz="4500" dirty="0" err="1" smtClean="0"/>
              <a:t>Proponu</a:t>
            </a:r>
            <a:r>
              <a:rPr lang="en-US" sz="4500" dirty="0" smtClean="0"/>
              <a:t> </a:t>
            </a:r>
            <a:r>
              <a:rPr lang="en-US" sz="4500" dirty="0" err="1"/>
              <a:t>kaj</a:t>
            </a:r>
            <a:r>
              <a:rPr lang="en-US" sz="4500" dirty="0"/>
              <a:t> </a:t>
            </a:r>
            <a:r>
              <a:rPr lang="en-US" sz="4500" dirty="0" err="1" smtClean="0"/>
              <a:t>kunlaboru</a:t>
            </a:r>
            <a:r>
              <a:rPr lang="en-US" sz="4500" dirty="0" smtClean="0"/>
              <a:t> </a:t>
            </a:r>
            <a:r>
              <a:rPr lang="en-US" sz="4500" dirty="0"/>
              <a:t>kun </a:t>
            </a:r>
            <a:r>
              <a:rPr lang="en-US" sz="4500" dirty="0" err="1"/>
              <a:t>Duolingvo</a:t>
            </a:r>
            <a:r>
              <a:rPr lang="en-US" sz="4500" dirty="0"/>
              <a:t> </a:t>
            </a:r>
            <a:r>
              <a:rPr lang="en-US" sz="4500" dirty="0" err="1" smtClean="0"/>
              <a:t>aŭ</a:t>
            </a:r>
            <a:r>
              <a:rPr lang="en-US" sz="4500" dirty="0" smtClean="0"/>
              <a:t> </a:t>
            </a:r>
            <a:r>
              <a:rPr lang="en-US" sz="4500" dirty="0" err="1"/>
              <a:t>similaj</a:t>
            </a:r>
            <a:r>
              <a:rPr lang="en-US" sz="4500" dirty="0"/>
              <a:t> </a:t>
            </a:r>
            <a:r>
              <a:rPr lang="en-US" sz="4500" dirty="0" err="1" smtClean="0"/>
              <a:t>retejoj</a:t>
            </a:r>
            <a:r>
              <a:rPr lang="en-US" sz="4500" dirty="0" smtClean="0"/>
              <a:t> </a:t>
            </a:r>
            <a:r>
              <a:rPr lang="en-US" sz="4500" dirty="0" err="1"/>
              <a:t>pri</a:t>
            </a:r>
            <a:r>
              <a:rPr lang="en-US" sz="4500" dirty="0"/>
              <a:t> la </a:t>
            </a:r>
            <a:r>
              <a:rPr lang="en-US" sz="4500" dirty="0" err="1"/>
              <a:t>starigo</a:t>
            </a:r>
            <a:r>
              <a:rPr lang="en-US" sz="4500" dirty="0"/>
              <a:t> de </a:t>
            </a:r>
            <a:r>
              <a:rPr lang="en-US" sz="4500" dirty="0" err="1"/>
              <a:t>pliaj</a:t>
            </a:r>
            <a:r>
              <a:rPr lang="en-US" sz="4500" dirty="0"/>
              <a:t> </a:t>
            </a:r>
            <a:r>
              <a:rPr lang="en-US" sz="4500" dirty="0" err="1"/>
              <a:t>kursoj</a:t>
            </a:r>
            <a:r>
              <a:rPr lang="en-US" sz="4500" dirty="0"/>
              <a:t> </a:t>
            </a:r>
            <a:r>
              <a:rPr lang="en-US" sz="4500" dirty="0" err="1"/>
              <a:t>por</a:t>
            </a:r>
            <a:r>
              <a:rPr lang="en-US" sz="4500" dirty="0"/>
              <a:t> </a:t>
            </a:r>
            <a:r>
              <a:rPr lang="en-US" sz="4500" dirty="0" err="1"/>
              <a:t>eklerni</a:t>
            </a:r>
            <a:r>
              <a:rPr lang="en-US" sz="4500" dirty="0"/>
              <a:t> </a:t>
            </a:r>
            <a:r>
              <a:rPr lang="en-US" sz="4500" dirty="0" err="1"/>
              <a:t>Esperanton</a:t>
            </a:r>
            <a:r>
              <a:rPr lang="en-US" sz="4500" dirty="0"/>
              <a:t> el </a:t>
            </a:r>
            <a:r>
              <a:rPr lang="en-US" sz="4500" dirty="0" err="1"/>
              <a:t>aliaj</a:t>
            </a:r>
            <a:r>
              <a:rPr lang="en-US" sz="4500" dirty="0"/>
              <a:t> </a:t>
            </a:r>
            <a:r>
              <a:rPr lang="en-US" sz="4500" dirty="0" err="1"/>
              <a:t>lingvoj</a:t>
            </a:r>
            <a:r>
              <a:rPr lang="en-US" sz="4500" dirty="0"/>
              <a:t> (</a:t>
            </a:r>
            <a:r>
              <a:rPr lang="en-US" sz="4500" dirty="0" err="1"/>
              <a:t>modelo</a:t>
            </a:r>
            <a:r>
              <a:rPr lang="en-US" sz="4500" dirty="0"/>
              <a:t> </a:t>
            </a:r>
            <a:r>
              <a:rPr lang="en-US" sz="4500" dirty="0" err="1"/>
              <a:t>estas</a:t>
            </a:r>
            <a:r>
              <a:rPr lang="en-US" sz="4500" dirty="0"/>
              <a:t> la </a:t>
            </a:r>
            <a:r>
              <a:rPr lang="en-US" sz="4500" dirty="0" err="1" smtClean="0"/>
              <a:t>laste</a:t>
            </a:r>
            <a:r>
              <a:rPr lang="en-US" sz="4500" dirty="0" smtClean="0"/>
              <a:t> </a:t>
            </a:r>
            <a:r>
              <a:rPr lang="en-US" sz="4500" dirty="0" err="1" smtClean="0"/>
              <a:t>pretigita</a:t>
            </a:r>
            <a:r>
              <a:rPr lang="en-US" sz="4500" dirty="0" smtClean="0"/>
              <a:t> </a:t>
            </a:r>
            <a:r>
              <a:rPr lang="en-US" sz="4500" dirty="0" err="1"/>
              <a:t>kurso</a:t>
            </a:r>
            <a:r>
              <a:rPr lang="en-US" sz="4500" dirty="0"/>
              <a:t> inter la </a:t>
            </a:r>
            <a:r>
              <a:rPr lang="en-US" sz="4500" dirty="0" err="1"/>
              <a:t>hispana-kaj</a:t>
            </a:r>
            <a:r>
              <a:rPr lang="en-US" sz="4500" dirty="0"/>
              <a:t> Esperanto).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17963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74638"/>
            <a:ext cx="8763000" cy="1143000"/>
          </a:xfrm>
        </p:spPr>
        <p:txBody>
          <a:bodyPr>
            <a:normAutofit fontScale="90000"/>
          </a:bodyPr>
          <a:lstStyle/>
          <a:p>
            <a:r>
              <a:rPr lang="en-US" dirty="0" err="1" smtClean="0">
                <a:latin typeface="Rockwell Extra Bold" pitchFamily="18" charset="0"/>
              </a:rPr>
              <a:t>Eventoj</a:t>
            </a:r>
            <a:r>
              <a:rPr lang="en-US" dirty="0" smtClean="0">
                <a:latin typeface="Rockwell Extra Bold" pitchFamily="18" charset="0"/>
              </a:rPr>
              <a:t> </a:t>
            </a:r>
            <a:r>
              <a:rPr lang="en-US" dirty="0" err="1" smtClean="0">
                <a:latin typeface="Rockwell Extra Bold" pitchFamily="18" charset="0"/>
              </a:rPr>
              <a:t>okazintaj</a:t>
            </a:r>
            <a:r>
              <a:rPr lang="en-US" dirty="0" smtClean="0">
                <a:latin typeface="Rockwell Extra Bold" pitchFamily="18" charset="0"/>
              </a:rPr>
              <a:t> </a:t>
            </a:r>
            <a:r>
              <a:rPr lang="en-US" sz="1800" dirty="0" err="1" smtClean="0">
                <a:latin typeface="Rockwell Extra Bold" pitchFamily="18" charset="0"/>
              </a:rPr>
              <a:t>kaj</a:t>
            </a:r>
            <a:r>
              <a:rPr lang="en-US" dirty="0" smtClean="0">
                <a:latin typeface="Rockwell Extra Bold" pitchFamily="18" charset="0"/>
              </a:rPr>
              <a:t> -</a:t>
            </a:r>
            <a:r>
              <a:rPr lang="en-US" dirty="0" err="1" smtClean="0">
                <a:latin typeface="Rockwell Extra Bold" pitchFamily="18" charset="0"/>
              </a:rPr>
              <a:t>antaj</a:t>
            </a:r>
            <a:endParaRPr lang="en-US" dirty="0">
              <a:latin typeface="Rockwell Extra Bold" pitchFamily="18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04182485"/>
              </p:ext>
            </p:extLst>
          </p:nvPr>
        </p:nvGraphicFramePr>
        <p:xfrm>
          <a:off x="457200" y="1600200"/>
          <a:ext cx="8229600" cy="3357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3000"/>
                <a:gridCol w="3505200"/>
                <a:gridCol w="3581400"/>
              </a:tblGrid>
              <a:tr h="370840"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dirty="0" err="1" smtClean="0"/>
                        <a:t>Monato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dirty="0" err="1" smtClean="0"/>
                        <a:t>Loko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dirty="0" err="1" smtClean="0"/>
                        <a:t>Evento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2000" dirty="0" smtClean="0"/>
                        <a:t>Julio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2000" dirty="0" smtClean="0"/>
                        <a:t>UK Nitra, SK 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err="1" smtClean="0"/>
                        <a:t>malfermo</a:t>
                      </a:r>
                      <a:r>
                        <a:rPr lang="en-US" sz="2000" dirty="0" smtClean="0"/>
                        <a:t> de la </a:t>
                      </a:r>
                      <a:r>
                        <a:rPr lang="en-US" sz="2000" dirty="0" err="1" smtClean="0"/>
                        <a:t>jaro</a:t>
                      </a:r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2000" dirty="0" smtClean="0"/>
                        <a:t>Augusto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2000" dirty="0" smtClean="0"/>
                        <a:t>ILEI-</a:t>
                      </a:r>
                      <a:r>
                        <a:rPr lang="en-US" sz="2000" dirty="0" err="1" smtClean="0"/>
                        <a:t>Konf</a:t>
                      </a:r>
                      <a:r>
                        <a:rPr lang="en-US" sz="2000" dirty="0" smtClean="0"/>
                        <a:t>, Nyiregyhaza, HU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2000" dirty="0" err="1" smtClean="0"/>
                        <a:t>Sesio</a:t>
                      </a:r>
                      <a:r>
                        <a:rPr lang="en-US" sz="2000" dirty="0" smtClean="0"/>
                        <a:t> en la </a:t>
                      </a:r>
                      <a:r>
                        <a:rPr lang="en-US" sz="2000" dirty="0" err="1" smtClean="0"/>
                        <a:t>konferenca</a:t>
                      </a:r>
                      <a:r>
                        <a:rPr lang="en-US" sz="2000" dirty="0" smtClean="0"/>
                        <a:t> </a:t>
                      </a:r>
                      <a:r>
                        <a:rPr lang="en-US" sz="2000" dirty="0" err="1" smtClean="0"/>
                        <a:t>programo</a:t>
                      </a:r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2000" dirty="0" smtClean="0"/>
                        <a:t>Sept.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2000" dirty="0" smtClean="0"/>
                        <a:t>UAM-</a:t>
                      </a:r>
                      <a:r>
                        <a:rPr lang="en-US" sz="2000" dirty="0" err="1" smtClean="0"/>
                        <a:t>sesio</a:t>
                      </a:r>
                      <a:r>
                        <a:rPr lang="en-US" sz="2000" dirty="0" smtClean="0"/>
                        <a:t>, </a:t>
                      </a:r>
                      <a:r>
                        <a:rPr lang="en-US" sz="2000" dirty="0" err="1" smtClean="0"/>
                        <a:t>Poznano</a:t>
                      </a:r>
                      <a:r>
                        <a:rPr lang="en-US" sz="2000" dirty="0" smtClean="0"/>
                        <a:t>, PL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2000" dirty="0" err="1" smtClean="0"/>
                        <a:t>Sesio</a:t>
                      </a:r>
                      <a:r>
                        <a:rPr lang="en-US" sz="2000" dirty="0" smtClean="0"/>
                        <a:t> en la </a:t>
                      </a:r>
                      <a:r>
                        <a:rPr lang="en-US" sz="2000" dirty="0" err="1" smtClean="0"/>
                        <a:t>surloka</a:t>
                      </a:r>
                      <a:r>
                        <a:rPr lang="en-US" sz="2000" dirty="0" smtClean="0"/>
                        <a:t> </a:t>
                      </a:r>
                      <a:r>
                        <a:rPr lang="en-US" sz="2000" dirty="0" err="1" smtClean="0"/>
                        <a:t>studado</a:t>
                      </a:r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2000" dirty="0" smtClean="0"/>
                        <a:t>Nov.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2000" dirty="0" smtClean="0"/>
                        <a:t>8a </a:t>
                      </a:r>
                      <a:r>
                        <a:rPr lang="en-US" sz="2000" dirty="0" err="1" smtClean="0"/>
                        <a:t>Azia</a:t>
                      </a:r>
                      <a:r>
                        <a:rPr lang="en-US" sz="2000" dirty="0" smtClean="0"/>
                        <a:t> </a:t>
                      </a:r>
                      <a:r>
                        <a:rPr lang="en-US" sz="2000" dirty="0" err="1" smtClean="0"/>
                        <a:t>Kongreso</a:t>
                      </a:r>
                      <a:r>
                        <a:rPr lang="en-US" sz="2000" dirty="0" smtClean="0"/>
                        <a:t>, </a:t>
                      </a:r>
                      <a:r>
                        <a:rPr lang="en-US" sz="2000" dirty="0" err="1" smtClean="0"/>
                        <a:t>Quangzhou</a:t>
                      </a:r>
                      <a:r>
                        <a:rPr lang="en-US" sz="2000" dirty="0" smtClean="0"/>
                        <a:t>, CN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2000" dirty="0" err="1" smtClean="0"/>
                        <a:t>Sesio</a:t>
                      </a:r>
                      <a:r>
                        <a:rPr lang="en-US" sz="2000" dirty="0" smtClean="0"/>
                        <a:t> en la 5a ISOA.</a:t>
                      </a:r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2000" dirty="0" smtClean="0"/>
                        <a:t>Nov.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2000" dirty="0" err="1" smtClean="0"/>
                        <a:t>Universitata</a:t>
                      </a:r>
                      <a:r>
                        <a:rPr lang="en-US" sz="2000" dirty="0" smtClean="0"/>
                        <a:t> </a:t>
                      </a:r>
                      <a:r>
                        <a:rPr lang="en-US" sz="2000" dirty="0" err="1" smtClean="0"/>
                        <a:t>Kolokvo</a:t>
                      </a:r>
                      <a:r>
                        <a:rPr lang="en-US" sz="2000" dirty="0" smtClean="0"/>
                        <a:t>, Timisoara, RO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2000" dirty="0" err="1" smtClean="0"/>
                        <a:t>Prezento</a:t>
                      </a:r>
                      <a:r>
                        <a:rPr lang="en-US" sz="2000" dirty="0" smtClean="0"/>
                        <a:t> de la </a:t>
                      </a:r>
                      <a:r>
                        <a:rPr lang="en-US" sz="2000" dirty="0" err="1" smtClean="0"/>
                        <a:t>Jaro</a:t>
                      </a:r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2000" dirty="0" smtClean="0"/>
                        <a:t>Nov.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2000" dirty="0" smtClean="0"/>
                        <a:t>KAEST, </a:t>
                      </a:r>
                      <a:r>
                        <a:rPr lang="en-US" sz="2000" dirty="0" err="1" smtClean="0"/>
                        <a:t>Modra-Harmonia</a:t>
                      </a:r>
                      <a:r>
                        <a:rPr lang="en-US" sz="2000" dirty="0" smtClean="0"/>
                        <a:t>,</a:t>
                      </a:r>
                      <a:r>
                        <a:rPr lang="en-US" sz="2000" baseline="0" dirty="0" smtClean="0"/>
                        <a:t> SK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2000" dirty="0" err="1" smtClean="0"/>
                        <a:t>Ene</a:t>
                      </a:r>
                      <a:r>
                        <a:rPr lang="en-US" sz="2000" dirty="0" smtClean="0"/>
                        <a:t> de AMO-</a:t>
                      </a:r>
                      <a:r>
                        <a:rPr lang="en-US" sz="2000" dirty="0" err="1" smtClean="0"/>
                        <a:t>seminario</a:t>
                      </a:r>
                      <a:endParaRPr lang="en-US" sz="20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822295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9029"/>
            <a:ext cx="8763000" cy="1143000"/>
          </a:xfrm>
        </p:spPr>
        <p:txBody>
          <a:bodyPr>
            <a:normAutofit/>
          </a:bodyPr>
          <a:lstStyle/>
          <a:p>
            <a:r>
              <a:rPr lang="en-US" dirty="0" err="1" smtClean="0">
                <a:latin typeface="Rockwell Extra Bold" pitchFamily="18" charset="0"/>
              </a:rPr>
              <a:t>Eventoj</a:t>
            </a:r>
            <a:r>
              <a:rPr lang="en-US" dirty="0" smtClean="0">
                <a:latin typeface="Rockwell Extra Bold" pitchFamily="18" charset="0"/>
              </a:rPr>
              <a:t> </a:t>
            </a:r>
            <a:r>
              <a:rPr lang="en-US" dirty="0" err="1" smtClean="0">
                <a:latin typeface="Rockwell Extra Bold" pitchFamily="18" charset="0"/>
              </a:rPr>
              <a:t>okazontaj</a:t>
            </a:r>
            <a:endParaRPr lang="en-US" dirty="0">
              <a:latin typeface="Rockwell Extra Bold" pitchFamily="18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68517292"/>
              </p:ext>
            </p:extLst>
          </p:nvPr>
        </p:nvGraphicFramePr>
        <p:xfrm>
          <a:off x="457200" y="1066800"/>
          <a:ext cx="8229600" cy="5521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6800"/>
                <a:gridCol w="3733800"/>
                <a:gridCol w="3429000"/>
              </a:tblGrid>
              <a:tr h="370840"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dirty="0" err="1" smtClean="0"/>
                        <a:t>Monato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dirty="0" err="1" smtClean="0"/>
                        <a:t>Loko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dirty="0" err="1" smtClean="0"/>
                        <a:t>Evento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2000" dirty="0" smtClean="0"/>
                        <a:t>Nov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2000" dirty="0" err="1" smtClean="0"/>
                        <a:t>Roterdamo</a:t>
                      </a:r>
                      <a:r>
                        <a:rPr lang="en-US" sz="2000" dirty="0" smtClean="0"/>
                        <a:t>, NL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err="1" smtClean="0"/>
                        <a:t>Malferma</a:t>
                      </a:r>
                      <a:r>
                        <a:rPr lang="en-US" sz="2000" dirty="0" smtClean="0"/>
                        <a:t> </a:t>
                      </a:r>
                      <a:r>
                        <a:rPr lang="en-US" sz="2000" dirty="0" err="1" smtClean="0"/>
                        <a:t>Tago</a:t>
                      </a:r>
                      <a:r>
                        <a:rPr lang="en-US" sz="2000" dirty="0" smtClean="0"/>
                        <a:t> de la CO</a:t>
                      </a:r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2000" dirty="0" smtClean="0"/>
                        <a:t>Dec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2000" dirty="0" smtClean="0"/>
                        <a:t>6a </a:t>
                      </a:r>
                      <a:r>
                        <a:rPr lang="en-US" sz="2000" dirty="0" err="1" smtClean="0"/>
                        <a:t>Afrika</a:t>
                      </a:r>
                      <a:r>
                        <a:rPr lang="en-US" sz="2000" dirty="0" smtClean="0"/>
                        <a:t> </a:t>
                      </a:r>
                      <a:r>
                        <a:rPr lang="en-US" sz="2000" dirty="0" err="1" smtClean="0"/>
                        <a:t>Kongreso</a:t>
                      </a:r>
                      <a:r>
                        <a:rPr lang="en-US" sz="2000" dirty="0" smtClean="0"/>
                        <a:t>, </a:t>
                      </a:r>
                      <a:r>
                        <a:rPr lang="en-US" sz="2000" dirty="0" err="1" smtClean="0"/>
                        <a:t>Bunda</a:t>
                      </a:r>
                      <a:r>
                        <a:rPr lang="en-US" sz="2000" dirty="0" smtClean="0"/>
                        <a:t>, TZ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2000" dirty="0" err="1" smtClean="0"/>
                        <a:t>Kadre</a:t>
                      </a:r>
                      <a:r>
                        <a:rPr lang="en-US" sz="2000" dirty="0" smtClean="0"/>
                        <a:t> de AMO-</a:t>
                      </a:r>
                      <a:r>
                        <a:rPr lang="en-US" sz="2000" dirty="0" err="1" smtClean="0"/>
                        <a:t>seminario</a:t>
                      </a:r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2000" dirty="0" smtClean="0"/>
                        <a:t>Dec-Jan.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2000" dirty="0" smtClean="0"/>
                        <a:t>NR, Saarbrucken, DE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2000" dirty="0" err="1" smtClean="0"/>
                        <a:t>Sesio</a:t>
                      </a:r>
                      <a:r>
                        <a:rPr lang="en-US" sz="2000" dirty="0" smtClean="0"/>
                        <a:t> </a:t>
                      </a:r>
                      <a:r>
                        <a:rPr lang="en-US" sz="2000" dirty="0" err="1" smtClean="0"/>
                        <a:t>novjara</a:t>
                      </a:r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2000" dirty="0" smtClean="0"/>
                        <a:t>Jan.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2000" dirty="0" smtClean="0"/>
                        <a:t>Australia </a:t>
                      </a:r>
                      <a:r>
                        <a:rPr lang="en-US" sz="2000" dirty="0" err="1" smtClean="0"/>
                        <a:t>Kongreso</a:t>
                      </a:r>
                      <a:r>
                        <a:rPr lang="en-US" sz="2000" dirty="0" smtClean="0"/>
                        <a:t>, </a:t>
                      </a:r>
                      <a:r>
                        <a:rPr lang="en-US" sz="2000" dirty="0" err="1" smtClean="0"/>
                        <a:t>Brisbano</a:t>
                      </a:r>
                      <a:r>
                        <a:rPr lang="en-US" sz="2000" dirty="0" smtClean="0"/>
                        <a:t>, AU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2000" dirty="0" smtClean="0"/>
                        <a:t>La </a:t>
                      </a:r>
                      <a:r>
                        <a:rPr lang="en-US" sz="2000" dirty="0" err="1" smtClean="0"/>
                        <a:t>kvina</a:t>
                      </a:r>
                      <a:r>
                        <a:rPr lang="en-US" sz="2000" dirty="0" smtClean="0"/>
                        <a:t> </a:t>
                      </a:r>
                      <a:r>
                        <a:rPr lang="en-US" sz="2000" dirty="0" err="1" smtClean="0"/>
                        <a:t>kontinento</a:t>
                      </a:r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2000" dirty="0" smtClean="0"/>
                        <a:t>Feb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2000" dirty="0" err="1" smtClean="0"/>
                        <a:t>Sesio</a:t>
                      </a:r>
                      <a:r>
                        <a:rPr lang="en-US" sz="2000" dirty="0" smtClean="0"/>
                        <a:t> en la </a:t>
                      </a:r>
                      <a:r>
                        <a:rPr lang="en-US" sz="2000" dirty="0" err="1" smtClean="0"/>
                        <a:t>studsesio</a:t>
                      </a:r>
                      <a:r>
                        <a:rPr lang="en-US" sz="2000" baseline="0" dirty="0" smtClean="0"/>
                        <a:t>, Poznan, PL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2000" dirty="0" err="1" smtClean="0"/>
                        <a:t>Pli</a:t>
                      </a:r>
                      <a:r>
                        <a:rPr lang="en-US" sz="2000" dirty="0" smtClean="0"/>
                        <a:t> longa </a:t>
                      </a:r>
                      <a:r>
                        <a:rPr lang="en-US" sz="2000" dirty="0" err="1" smtClean="0"/>
                        <a:t>sesio</a:t>
                      </a:r>
                      <a:r>
                        <a:rPr lang="en-US" sz="2000" dirty="0" smtClean="0"/>
                        <a:t> </a:t>
                      </a:r>
                      <a:r>
                        <a:rPr lang="en-US" sz="2000" dirty="0" err="1" smtClean="0"/>
                        <a:t>ol</a:t>
                      </a:r>
                      <a:r>
                        <a:rPr lang="en-US" sz="2000" dirty="0" smtClean="0"/>
                        <a:t> </a:t>
                      </a:r>
                      <a:r>
                        <a:rPr lang="en-US" sz="2000" dirty="0" err="1" smtClean="0"/>
                        <a:t>septembre</a:t>
                      </a:r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2000" dirty="0" smtClean="0"/>
                        <a:t>Apr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10a MK, </a:t>
                      </a:r>
                      <a:r>
                        <a:rPr lang="en-US" sz="2000" dirty="0" err="1" smtClean="0"/>
                        <a:t>Jerevano</a:t>
                      </a:r>
                      <a:r>
                        <a:rPr lang="en-US" sz="2000" dirty="0" smtClean="0"/>
                        <a:t>, AM.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La </a:t>
                      </a:r>
                      <a:r>
                        <a:rPr lang="en-US" sz="2000" dirty="0" err="1" smtClean="0"/>
                        <a:t>mezorienta</a:t>
                      </a:r>
                      <a:r>
                        <a:rPr lang="en-US" sz="2000" dirty="0" smtClean="0"/>
                        <a:t> </a:t>
                      </a:r>
                      <a:r>
                        <a:rPr lang="en-US" sz="2000" dirty="0" err="1" smtClean="0"/>
                        <a:t>kunveno</a:t>
                      </a:r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2000" dirty="0" smtClean="0"/>
                        <a:t>Apr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2000" dirty="0" err="1" smtClean="0"/>
                        <a:t>Kulturcentro</a:t>
                      </a:r>
                      <a:r>
                        <a:rPr lang="en-US" sz="2000" dirty="0" smtClean="0"/>
                        <a:t> </a:t>
                      </a:r>
                      <a:r>
                        <a:rPr lang="en-US" sz="2000" dirty="0" err="1" smtClean="0"/>
                        <a:t>Greziljono</a:t>
                      </a:r>
                      <a:r>
                        <a:rPr lang="en-US" sz="2000" dirty="0" smtClean="0"/>
                        <a:t>, FR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2000" dirty="0" err="1" smtClean="0"/>
                        <a:t>Kadre</a:t>
                      </a:r>
                      <a:r>
                        <a:rPr lang="en-US" sz="2000" dirty="0" smtClean="0"/>
                        <a:t> de AMO-</a:t>
                      </a:r>
                      <a:r>
                        <a:rPr lang="en-US" sz="2000" dirty="0" err="1" smtClean="0"/>
                        <a:t>seminario</a:t>
                      </a:r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2000" dirty="0" err="1" smtClean="0"/>
                        <a:t>Majo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2000" dirty="0" smtClean="0"/>
                        <a:t>IFEF-</a:t>
                      </a:r>
                      <a:r>
                        <a:rPr lang="en-US" sz="2000" dirty="0" err="1" smtClean="0"/>
                        <a:t>Kongreso</a:t>
                      </a:r>
                      <a:r>
                        <a:rPr lang="en-US" sz="2000" dirty="0" smtClean="0"/>
                        <a:t>, Colmar FR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2000" dirty="0" smtClean="0"/>
                        <a:t>Inter </a:t>
                      </a:r>
                      <a:r>
                        <a:rPr lang="en-US" sz="2000" dirty="0" err="1" smtClean="0"/>
                        <a:t>fervojistoj</a:t>
                      </a:r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2000" dirty="0" err="1" smtClean="0"/>
                        <a:t>Majo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2000" dirty="0" smtClean="0"/>
                        <a:t>Les </a:t>
                      </a:r>
                      <a:r>
                        <a:rPr lang="en-US" sz="2000" dirty="0" err="1" smtClean="0"/>
                        <a:t>Brenets</a:t>
                      </a:r>
                      <a:r>
                        <a:rPr lang="en-US" sz="2000" dirty="0" smtClean="0"/>
                        <a:t>, CH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2000" dirty="0" err="1" smtClean="0"/>
                        <a:t>Kadre</a:t>
                      </a:r>
                      <a:r>
                        <a:rPr lang="en-US" sz="2000" dirty="0" smtClean="0"/>
                        <a:t> de AMO-</a:t>
                      </a:r>
                      <a:r>
                        <a:rPr lang="en-US" sz="2000" dirty="0" err="1" smtClean="0"/>
                        <a:t>seminario</a:t>
                      </a:r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2000" dirty="0" err="1" smtClean="0"/>
                        <a:t>Junio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2000" dirty="0" smtClean="0"/>
                        <a:t>BKE/BEJK, </a:t>
                      </a:r>
                      <a:r>
                        <a:rPr lang="en-US" sz="2000" dirty="0" err="1" smtClean="0"/>
                        <a:t>Sorriso</a:t>
                      </a:r>
                      <a:r>
                        <a:rPr lang="en-US" sz="2000" dirty="0" smtClean="0"/>
                        <a:t>, BR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2000" dirty="0" err="1" smtClean="0"/>
                        <a:t>Brazila</a:t>
                      </a:r>
                      <a:r>
                        <a:rPr lang="en-US" sz="2000" dirty="0" smtClean="0"/>
                        <a:t> </a:t>
                      </a:r>
                      <a:r>
                        <a:rPr lang="en-US" sz="2000" dirty="0" err="1" smtClean="0"/>
                        <a:t>Kongreso</a:t>
                      </a:r>
                      <a:r>
                        <a:rPr lang="en-US" sz="2000" dirty="0" smtClean="0"/>
                        <a:t>.</a:t>
                      </a:r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2000" dirty="0" err="1" smtClean="0"/>
                        <a:t>Junio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2000" dirty="0" smtClean="0"/>
                        <a:t>NASK, Raleigh, US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2000" dirty="0" err="1" smtClean="0"/>
                        <a:t>Somera</a:t>
                      </a:r>
                      <a:r>
                        <a:rPr lang="en-US" sz="2000" dirty="0" smtClean="0"/>
                        <a:t> </a:t>
                      </a:r>
                      <a:r>
                        <a:rPr lang="en-US" sz="2000" dirty="0" err="1" smtClean="0"/>
                        <a:t>studsesio</a:t>
                      </a:r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2000" dirty="0" smtClean="0"/>
                        <a:t>Julio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2000" dirty="0" smtClean="0"/>
                        <a:t>UK </a:t>
                      </a:r>
                      <a:r>
                        <a:rPr lang="en-US" sz="2000" dirty="0" err="1" smtClean="0"/>
                        <a:t>kaj</a:t>
                      </a:r>
                      <a:r>
                        <a:rPr lang="en-US" sz="2000" dirty="0" smtClean="0"/>
                        <a:t> ILEI-Kong; </a:t>
                      </a:r>
                      <a:r>
                        <a:rPr lang="en-US" sz="2000" dirty="0" err="1" smtClean="0"/>
                        <a:t>Busan-Seulo</a:t>
                      </a:r>
                      <a:r>
                        <a:rPr lang="en-US" sz="2000" dirty="0" smtClean="0"/>
                        <a:t>, KR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2000" dirty="0" err="1" smtClean="0"/>
                        <a:t>Resumo</a:t>
                      </a:r>
                      <a:r>
                        <a:rPr lang="en-US" sz="2000" dirty="0" smtClean="0"/>
                        <a:t> </a:t>
                      </a:r>
                      <a:r>
                        <a:rPr lang="en-US" sz="2000" dirty="0" err="1" smtClean="0"/>
                        <a:t>kaj</a:t>
                      </a:r>
                      <a:r>
                        <a:rPr lang="en-US" sz="2000" dirty="0" smtClean="0"/>
                        <a:t> </a:t>
                      </a:r>
                      <a:r>
                        <a:rPr lang="en-US" sz="2000" dirty="0" err="1" smtClean="0"/>
                        <a:t>Fermo</a:t>
                      </a:r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2000" dirty="0" smtClean="0"/>
                        <a:t>18 </a:t>
                      </a:r>
                      <a:r>
                        <a:rPr lang="en-US" sz="2000" dirty="0" err="1" smtClean="0"/>
                        <a:t>eventoj</a:t>
                      </a:r>
                      <a:r>
                        <a:rPr lang="en-US" sz="2000" dirty="0" smtClean="0"/>
                        <a:t>;  14 </a:t>
                      </a:r>
                      <a:r>
                        <a:rPr lang="en-US" sz="2000" dirty="0" err="1" smtClean="0"/>
                        <a:t>landoj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2000" dirty="0" smtClean="0"/>
                        <a:t>5 </a:t>
                      </a:r>
                      <a:r>
                        <a:rPr lang="en-US" sz="2000" dirty="0" err="1" smtClean="0"/>
                        <a:t>kontinentoj</a:t>
                      </a:r>
                      <a:endParaRPr lang="en-US" sz="20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302516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Mapo</a:t>
            </a:r>
            <a:r>
              <a:rPr lang="en-US" dirty="0" smtClean="0"/>
              <a:t> de </a:t>
            </a:r>
            <a:r>
              <a:rPr lang="en-US" dirty="0" err="1" smtClean="0"/>
              <a:t>eventoj</a:t>
            </a:r>
            <a:r>
              <a:rPr lang="en-US" dirty="0" smtClean="0"/>
              <a:t> en la Mondo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371600"/>
            <a:ext cx="8368772" cy="5257800"/>
          </a:xfrm>
        </p:spPr>
      </p:pic>
    </p:spTree>
    <p:extLst>
      <p:ext uri="{BB962C8B-B14F-4D97-AF65-F5344CB8AC3E}">
        <p14:creationId xmlns:p14="http://schemas.microsoft.com/office/powerpoint/2010/main" val="37040360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latin typeface="Rockwell Extra Bold" pitchFamily="18" charset="0"/>
              </a:rPr>
              <a:t>Mapo</a:t>
            </a:r>
            <a:r>
              <a:rPr lang="en-US" dirty="0" smtClean="0">
                <a:latin typeface="Rockwell Extra Bold" pitchFamily="18" charset="0"/>
              </a:rPr>
              <a:t> de </a:t>
            </a:r>
            <a:r>
              <a:rPr lang="en-US" dirty="0" err="1" smtClean="0">
                <a:latin typeface="Rockwell Extra Bold" pitchFamily="18" charset="0"/>
              </a:rPr>
              <a:t>JdL</a:t>
            </a:r>
            <a:r>
              <a:rPr lang="en-US" dirty="0" smtClean="0">
                <a:latin typeface="Rockwell Extra Bold" pitchFamily="18" charset="0"/>
              </a:rPr>
              <a:t> en </a:t>
            </a:r>
            <a:r>
              <a:rPr lang="en-US" dirty="0" err="1" smtClean="0">
                <a:latin typeface="Rockwell Extra Bold" pitchFamily="18" charset="0"/>
              </a:rPr>
              <a:t>Europo</a:t>
            </a:r>
            <a:endParaRPr lang="en-US" dirty="0">
              <a:latin typeface="Rockwell Extra Bold" pitchFamily="18" charset="0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1" y="1263475"/>
            <a:ext cx="6248400" cy="5761513"/>
          </a:xfrm>
        </p:spPr>
      </p:pic>
    </p:spTree>
    <p:extLst>
      <p:ext uri="{BB962C8B-B14F-4D97-AF65-F5344CB8AC3E}">
        <p14:creationId xmlns:p14="http://schemas.microsoft.com/office/powerpoint/2010/main" val="636984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latin typeface="Rockwell Extra Bold" pitchFamily="18" charset="0"/>
              </a:rPr>
              <a:t>Diskutado</a:t>
            </a:r>
            <a:endParaRPr lang="en-US" dirty="0">
              <a:latin typeface="Rockwell Extra Bold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Ni </a:t>
            </a:r>
            <a:r>
              <a:rPr lang="en-US" dirty="0" err="1" smtClean="0"/>
              <a:t>diskutas</a:t>
            </a:r>
            <a:r>
              <a:rPr lang="en-US" dirty="0" smtClean="0"/>
              <a:t> en du </a:t>
            </a:r>
            <a:r>
              <a:rPr lang="en-US" dirty="0" err="1" smtClean="0"/>
              <a:t>grupoj</a:t>
            </a:r>
            <a:r>
              <a:rPr lang="en-US" dirty="0" smtClean="0"/>
              <a:t> </a:t>
            </a:r>
            <a:r>
              <a:rPr lang="en-US" dirty="0" err="1" smtClean="0"/>
              <a:t>temoj</a:t>
            </a:r>
            <a:r>
              <a:rPr lang="en-US" dirty="0" smtClean="0"/>
              <a:t> de la </a:t>
            </a:r>
            <a:r>
              <a:rPr lang="en-US" dirty="0" err="1" smtClean="0"/>
              <a:t>Jaro</a:t>
            </a:r>
            <a:endParaRPr lang="en-US" dirty="0" smtClean="0"/>
          </a:p>
          <a:p>
            <a:r>
              <a:rPr lang="en-US" dirty="0" smtClean="0"/>
              <a:t>La </a:t>
            </a:r>
            <a:r>
              <a:rPr lang="en-US" dirty="0" err="1" smtClean="0"/>
              <a:t>grupoj</a:t>
            </a:r>
            <a:r>
              <a:rPr lang="en-US" dirty="0" smtClean="0"/>
              <a:t> </a:t>
            </a:r>
            <a:r>
              <a:rPr lang="en-US" dirty="0" err="1" smtClean="0"/>
              <a:t>nomumos</a:t>
            </a:r>
            <a:r>
              <a:rPr lang="en-US" dirty="0" smtClean="0"/>
              <a:t> </a:t>
            </a:r>
            <a:r>
              <a:rPr lang="en-US" dirty="0" err="1" smtClean="0"/>
              <a:t>protokoliston</a:t>
            </a:r>
            <a:endParaRPr lang="en-US" dirty="0"/>
          </a:p>
          <a:p>
            <a:r>
              <a:rPr lang="en-US" dirty="0" smtClean="0"/>
              <a:t>La </a:t>
            </a:r>
            <a:r>
              <a:rPr lang="en-US" dirty="0" err="1" smtClean="0"/>
              <a:t>protokolo</a:t>
            </a:r>
            <a:r>
              <a:rPr lang="en-US" dirty="0" smtClean="0"/>
              <a:t> </a:t>
            </a:r>
            <a:r>
              <a:rPr lang="en-US" dirty="0" err="1" smtClean="0"/>
              <a:t>estu</a:t>
            </a:r>
            <a:r>
              <a:rPr lang="en-US" dirty="0" smtClean="0"/>
              <a:t> </a:t>
            </a:r>
            <a:r>
              <a:rPr lang="en-US" dirty="0" err="1" smtClean="0"/>
              <a:t>liverita</a:t>
            </a:r>
            <a:r>
              <a:rPr lang="en-US" dirty="0" smtClean="0"/>
              <a:t> al la </a:t>
            </a:r>
            <a:r>
              <a:rPr lang="en-US" dirty="0" err="1" smtClean="0"/>
              <a:t>gvidanto</a:t>
            </a:r>
            <a:r>
              <a:rPr lang="en-US" dirty="0" smtClean="0"/>
              <a:t> </a:t>
            </a:r>
            <a:r>
              <a:rPr lang="en-US" dirty="0" err="1" smtClean="0"/>
              <a:t>por</a:t>
            </a:r>
            <a:r>
              <a:rPr lang="en-US" dirty="0" smtClean="0"/>
              <a:t> </a:t>
            </a:r>
            <a:r>
              <a:rPr lang="en-US" dirty="0" err="1" smtClean="0"/>
              <a:t>verko</a:t>
            </a:r>
            <a:r>
              <a:rPr lang="en-US" dirty="0" smtClean="0"/>
              <a:t> de la </a:t>
            </a:r>
            <a:r>
              <a:rPr lang="en-US" dirty="0" err="1" smtClean="0"/>
              <a:t>resuma</a:t>
            </a:r>
            <a:r>
              <a:rPr lang="en-US" dirty="0" smtClean="0"/>
              <a:t> </a:t>
            </a:r>
            <a:r>
              <a:rPr lang="en-US" dirty="0" err="1" smtClean="0"/>
              <a:t>raporto</a:t>
            </a:r>
            <a:endParaRPr lang="en-US" dirty="0" smtClean="0"/>
          </a:p>
          <a:p>
            <a:r>
              <a:rPr lang="en-US" dirty="0" smtClean="0"/>
              <a:t>La </a:t>
            </a:r>
            <a:r>
              <a:rPr lang="en-US" dirty="0" err="1" smtClean="0"/>
              <a:t>protokolo</a:t>
            </a:r>
            <a:r>
              <a:rPr lang="en-US" dirty="0" smtClean="0"/>
              <a:t> </a:t>
            </a:r>
            <a:r>
              <a:rPr lang="en-US" dirty="0" err="1" smtClean="0"/>
              <a:t>estu</a:t>
            </a:r>
            <a:r>
              <a:rPr lang="en-US" dirty="0" smtClean="0"/>
              <a:t> </a:t>
            </a:r>
            <a:r>
              <a:rPr lang="en-US" dirty="0" err="1" smtClean="0"/>
              <a:t>ekstreme</a:t>
            </a:r>
            <a:r>
              <a:rPr lang="en-US" dirty="0" smtClean="0"/>
              <a:t> </a:t>
            </a:r>
            <a:r>
              <a:rPr lang="en-US" dirty="0" err="1" smtClean="0"/>
              <a:t>legebla</a:t>
            </a:r>
            <a:r>
              <a:rPr lang="en-US" dirty="0" smtClean="0"/>
              <a:t>!</a:t>
            </a:r>
          </a:p>
          <a:p>
            <a:r>
              <a:rPr lang="en-US" dirty="0" smtClean="0"/>
              <a:t>La </a:t>
            </a:r>
            <a:r>
              <a:rPr lang="en-US" dirty="0" err="1" smtClean="0"/>
              <a:t>protokolisto</a:t>
            </a:r>
            <a:r>
              <a:rPr lang="en-US" dirty="0" smtClean="0"/>
              <a:t> </a:t>
            </a:r>
            <a:r>
              <a:rPr lang="en-US" dirty="0" err="1" smtClean="0"/>
              <a:t>raportos</a:t>
            </a:r>
            <a:r>
              <a:rPr lang="en-US" dirty="0" smtClean="0"/>
              <a:t> resume al la plena </a:t>
            </a:r>
            <a:r>
              <a:rPr lang="en-US" dirty="0" err="1" smtClean="0"/>
              <a:t>publiko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31045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209800"/>
            <a:ext cx="8229600" cy="1143000"/>
          </a:xfrm>
        </p:spPr>
        <p:txBody>
          <a:bodyPr/>
          <a:lstStyle/>
          <a:p>
            <a:r>
              <a:rPr lang="en-US" dirty="0" err="1" smtClean="0">
                <a:latin typeface="Rockwell Extra Bold" pitchFamily="18" charset="0"/>
              </a:rPr>
              <a:t>Dankon</a:t>
            </a:r>
            <a:r>
              <a:rPr lang="en-US" dirty="0" smtClean="0">
                <a:latin typeface="Rockwell Extra Bold" pitchFamily="18" charset="0"/>
              </a:rPr>
              <a:t> pro via </a:t>
            </a:r>
            <a:r>
              <a:rPr lang="en-US" dirty="0" err="1" smtClean="0">
                <a:latin typeface="Rockwell Extra Bold" pitchFamily="18" charset="0"/>
              </a:rPr>
              <a:t>atento</a:t>
            </a:r>
            <a:endParaRPr lang="en-US" dirty="0">
              <a:latin typeface="Rockwell Extra Bold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4876800"/>
            <a:ext cx="8229600" cy="762000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/>
              <a:t>Stefan MacGill, 16 </a:t>
            </a:r>
            <a:r>
              <a:rPr lang="en-US" dirty="0" err="1" smtClean="0"/>
              <a:t>nov</a:t>
            </a:r>
            <a:r>
              <a:rPr lang="en-US" dirty="0" smtClean="0"/>
              <a:t>, 2016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64931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204</TotalTime>
  <Words>633</Words>
  <Application>Microsoft Office PowerPoint</Application>
  <PresentationFormat>On-screen Show (4:3)</PresentationFormat>
  <Paragraphs>98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Jaro de la Lernanto</vt:lpstr>
      <vt:lpstr>Celoj de la Jaro (koncizigitaj)</vt:lpstr>
      <vt:lpstr>Planoj de la Jaro (koncizigite)</vt:lpstr>
      <vt:lpstr>Sugestoj por lokaj grupoj</vt:lpstr>
      <vt:lpstr>Eventoj okazintaj kaj -antaj</vt:lpstr>
      <vt:lpstr>Eventoj okazontaj</vt:lpstr>
      <vt:lpstr>Mapo de eventoj en la Mondo</vt:lpstr>
      <vt:lpstr>Mapo de JdL en Europo</vt:lpstr>
      <vt:lpstr>Diskutado</vt:lpstr>
      <vt:lpstr>Dankon pro via atento</vt:lpstr>
    </vt:vector>
  </TitlesOfParts>
  <Company>Nuance Communications, Inc.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Jaro de la Lernanto</dc:title>
  <dc:creator>MacGill, S_C</dc:creator>
  <cp:lastModifiedBy>MacGill, S_C</cp:lastModifiedBy>
  <cp:revision>16</cp:revision>
  <dcterms:created xsi:type="dcterms:W3CDTF">2016-11-16T17:18:43Z</dcterms:created>
  <dcterms:modified xsi:type="dcterms:W3CDTF">2016-11-21T15:57:58Z</dcterms:modified>
</cp:coreProperties>
</file>