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65" r:id="rId3"/>
    <p:sldId id="310" r:id="rId4"/>
    <p:sldId id="316" r:id="rId5"/>
    <p:sldId id="321" r:id="rId6"/>
    <p:sldId id="320" r:id="rId7"/>
    <p:sldId id="315" r:id="rId8"/>
    <p:sldId id="326" r:id="rId9"/>
    <p:sldId id="328" r:id="rId10"/>
    <p:sldId id="327" r:id="rId11"/>
    <p:sldId id="323" r:id="rId12"/>
    <p:sldId id="330" r:id="rId13"/>
    <p:sldId id="329" r:id="rId14"/>
    <p:sldId id="325" r:id="rId15"/>
  </p:sldIdLst>
  <p:sldSz cx="12188825"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200">
          <p15:clr>
            <a:srgbClr val="A4A3A4"/>
          </p15:clr>
        </p15:guide>
        <p15:guide id="4" orient="horz" pos="1008">
          <p15:clr>
            <a:srgbClr val="A4A3A4"/>
          </p15:clr>
        </p15:guide>
        <p15:guide id="5" orient="horz" pos="3792">
          <p15:clr>
            <a:srgbClr val="A4A3A4"/>
          </p15:clr>
        </p15:guide>
        <p15:guide id="6" orient="horz">
          <p15:clr>
            <a:srgbClr val="A4A3A4"/>
          </p15:clr>
        </p15:guide>
        <p15:guide id="7" orient="horz" pos="3360">
          <p15:clr>
            <a:srgbClr val="A4A3A4"/>
          </p15:clr>
        </p15:guide>
        <p15:guide id="8" orient="horz" pos="3312">
          <p15:clr>
            <a:srgbClr val="A4A3A4"/>
          </p15:clr>
        </p15:guide>
        <p15:guide id="9" orient="horz" pos="240">
          <p15:clr>
            <a:srgbClr val="A4A3A4"/>
          </p15:clr>
        </p15:guide>
        <p15:guide id="10" orient="horz" pos="432">
          <p15:clr>
            <a:srgbClr val="A4A3A4"/>
          </p15:clr>
        </p15:guide>
        <p15:guide id="11" orient="horz" pos="2784">
          <p15:clr>
            <a:srgbClr val="A4A3A4"/>
          </p15:clr>
        </p15:guide>
        <p15:guide id="12" pos="3839">
          <p15:clr>
            <a:srgbClr val="A4A3A4"/>
          </p15:clr>
        </p15:guide>
        <p15:guide id="13" pos="959">
          <p15:clr>
            <a:srgbClr val="A4A3A4"/>
          </p15:clr>
        </p15:guide>
        <p15:guide id="14" pos="6143">
          <p15:clr>
            <a:srgbClr val="A4A3A4"/>
          </p15:clr>
        </p15:guide>
        <p15:guide id="15" pos="1247">
          <p15:clr>
            <a:srgbClr val="A4A3A4"/>
          </p15:clr>
        </p15:guide>
        <p15:guide id="16" pos="7007">
          <p15:clr>
            <a:srgbClr val="A4A3A4"/>
          </p15:clr>
        </p15:guide>
        <p15:guide id="17" pos="5855">
          <p15:clr>
            <a:srgbClr val="A4A3A4"/>
          </p15:clr>
        </p15:guide>
        <p15:guide id="18" pos="671">
          <p15:clr>
            <a:srgbClr val="A4A3A4"/>
          </p15:clr>
        </p15:guide>
        <p15:guide id="19" pos="7151">
          <p15:clr>
            <a:srgbClr val="A4A3A4"/>
          </p15:clr>
        </p15:guide>
        <p15:guide id="20" pos="311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0" autoAdjust="0"/>
    <p:restoredTop sz="94629" autoAdjust="0"/>
  </p:normalViewPr>
  <p:slideViewPr>
    <p:cSldViewPr showGuides="1">
      <p:cViewPr varScale="1">
        <p:scale>
          <a:sx n="88" d="100"/>
          <a:sy n="88" d="100"/>
        </p:scale>
        <p:origin x="264" y="62"/>
      </p:cViewPr>
      <p:guideLst>
        <p:guide orient="horz" pos="2160"/>
        <p:guide orient="horz" pos="4030"/>
        <p:guide orient="horz" pos="1200"/>
        <p:guide orient="horz" pos="1008"/>
        <p:guide orient="horz" pos="3792"/>
        <p:guide orient="horz"/>
        <p:guide orient="horz" pos="3360"/>
        <p:guide orient="horz" pos="3312"/>
        <p:guide orient="horz" pos="240"/>
        <p:guide orient="horz" pos="432"/>
        <p:guide orient="horz" pos="2784"/>
        <p:guide pos="3839"/>
        <p:guide pos="959"/>
        <p:guide pos="6143"/>
        <p:guide pos="1247"/>
        <p:guide pos="7007"/>
        <p:guide pos="5855"/>
        <p:guide pos="671"/>
        <p:guide pos="7151"/>
        <p:guide pos="311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57" d="100"/>
          <a:sy n="57" d="100"/>
        </p:scale>
        <p:origin x="1200"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dirty="0"/>
          </a:p>
        </p:txBody>
      </p:sp>
      <p:sp>
        <p:nvSpPr>
          <p:cNvPr id="3" name="Zástupný symbol dátum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sk-SK" smtClean="0"/>
              <a:t>23.11.2016</a:t>
            </a:fld>
            <a:endParaRPr lang="sk-SK" dirty="0"/>
          </a:p>
        </p:txBody>
      </p:sp>
      <p:sp>
        <p:nvSpPr>
          <p:cNvPr id="4" name="Zástupný symbol pät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dirty="0"/>
          </a:p>
        </p:txBody>
      </p:sp>
      <p:sp>
        <p:nvSpPr>
          <p:cNvPr id="5" name="Zástupný symbol čísla snímk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lang="sk-SK" smtClean="0"/>
              <a:t>‹#›</a:t>
            </a:fld>
            <a:endParaRPr lang="sk-SK"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dirty="0"/>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sk-SK" smtClean="0"/>
              <a:t>23.11.2016</a:t>
            </a:fld>
            <a:endParaRPr lang="sk-SK" dirty="0"/>
          </a:p>
        </p:txBody>
      </p:sp>
      <p:sp>
        <p:nvSpPr>
          <p:cNvPr id="4" name="Zástupný symbol obrazu snímky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k-SK" dirty="0" smtClean="0"/>
              <a:t>Upravte štýl predlohy textu.</a:t>
            </a:r>
          </a:p>
          <a:p>
            <a:pPr lvl="1"/>
            <a:r>
              <a:rPr lang="sk-SK" dirty="0" smtClean="0"/>
              <a:t>Druhá úroveň</a:t>
            </a:r>
          </a:p>
          <a:p>
            <a:pPr lvl="2"/>
            <a:r>
              <a:rPr lang="sk-SK" dirty="0" smtClean="0"/>
              <a:t>Tretia úroveň</a:t>
            </a:r>
          </a:p>
          <a:p>
            <a:pPr lvl="3"/>
            <a:r>
              <a:rPr lang="sk-SK" dirty="0" smtClean="0"/>
              <a:t>Štvrtá úroveň</a:t>
            </a:r>
          </a:p>
          <a:p>
            <a:pPr lvl="4"/>
            <a:r>
              <a:rPr lang="sk-SK" dirty="0" smtClean="0"/>
              <a:t>Piata úroveň</a:t>
            </a:r>
            <a:endParaRPr lang="sk-SK" dirty="0"/>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dirty="0"/>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sk-SK" smtClean="0"/>
              <a:t>‹#›</a:t>
            </a:fld>
            <a:endParaRPr lang="sk-SK"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sk-SK" smtClean="0"/>
              <a:t>Upravte štýly predlohy textu</a:t>
            </a:r>
            <a:endParaRPr lang="sk-SK" dirty="0"/>
          </a:p>
        </p:txBody>
      </p:sp>
      <p:sp>
        <p:nvSpPr>
          <p:cNvPr id="3" name="Podnadpis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Kliknutím upravte štýl predlohy podnadpisov</a:t>
            </a:r>
            <a:endParaRPr lang="sk-SK"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dirty="0"/>
          </a:p>
        </p:txBody>
      </p:sp>
      <p:sp>
        <p:nvSpPr>
          <p:cNvPr id="3" name="Zástupný symbol obsahu 2"/>
          <p:cNvSpPr>
            <a:spLocks noGrp="1"/>
          </p:cNvSpPr>
          <p:nvPr>
            <p:ph idx="1"/>
          </p:nvPr>
        </p:nvSpPr>
        <p:spPr/>
        <p:txBody>
          <a:bodyPr/>
          <a:lstStyle>
            <a:lvl5pPr>
              <a:defRPr/>
            </a:lvl5pPr>
            <a:lvl6pPr>
              <a:defRPr/>
            </a:lvl6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4" name="Zástupný symbol dátumu 3"/>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sk-SK" smtClean="0"/>
              <a:t>Upravte štýly predlohy textu</a:t>
            </a:r>
            <a:endParaRPr lang="sk-SK" dirty="0"/>
          </a:p>
        </p:txBody>
      </p:sp>
      <p:sp>
        <p:nvSpPr>
          <p:cNvPr id="3" name="Zástupný symbol textu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Zástupný symbol dátumu 3"/>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1522412" y="381000"/>
            <a:ext cx="9144002" cy="1371600"/>
          </a:xfrm>
        </p:spPr>
        <p:txBody>
          <a:bodyPr/>
          <a:lstStyle/>
          <a:p>
            <a:r>
              <a:rPr lang="sk-SK" smtClean="0"/>
              <a:t>Upravte štýly predlohy textu</a:t>
            </a:r>
            <a:endParaRPr lang="sk-SK" dirty="0"/>
          </a:p>
        </p:txBody>
      </p:sp>
      <p:sp>
        <p:nvSpPr>
          <p:cNvPr id="3" name="Zástupný symbol obsahu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4" name="Zástupný symbol obsahu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5" name="Zástupný symbol dátumu 4"/>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1522412" y="381000"/>
            <a:ext cx="9144002" cy="1371600"/>
          </a:xfrm>
        </p:spPr>
        <p:txBody>
          <a:bodyPr/>
          <a:lstStyle>
            <a:lvl1pPr>
              <a:defRPr/>
            </a:lvl1pPr>
          </a:lstStyle>
          <a:p>
            <a:r>
              <a:rPr lang="sk-SK" smtClean="0"/>
              <a:t>Upravte štýly predlohy textu</a:t>
            </a:r>
            <a:endParaRPr lang="sk-SK" dirty="0"/>
          </a:p>
        </p:txBody>
      </p:sp>
      <p:sp>
        <p:nvSpPr>
          <p:cNvPr id="3" name="Zástupný symbol textu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Zástupný symbol obsahu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5" name="Zástupný symbol textu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Zástupný symbol obsahu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7" name="Zástupný symbol dátumu 6"/>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8" name="Zástupný symbol päty 7"/>
          <p:cNvSpPr>
            <a:spLocks noGrp="1"/>
          </p:cNvSpPr>
          <p:nvPr>
            <p:ph type="ftr" sz="quarter" idx="11"/>
          </p:nvPr>
        </p:nvSpPr>
        <p:spPr/>
        <p:txBody>
          <a:bodyPr/>
          <a:lstStyle/>
          <a:p>
            <a:endParaRPr lang="sk-SK" dirty="0"/>
          </a:p>
        </p:txBody>
      </p:sp>
      <p:sp>
        <p:nvSpPr>
          <p:cNvPr id="9" name="Zástupný symbol čísla snímky 8"/>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dirty="0"/>
          </a:p>
        </p:txBody>
      </p:sp>
      <p:sp>
        <p:nvSpPr>
          <p:cNvPr id="3" name="Zástupný symbol dátumu 2"/>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4" name="Zástupný symbol päty 3"/>
          <p:cNvSpPr>
            <a:spLocks noGrp="1"/>
          </p:cNvSpPr>
          <p:nvPr>
            <p:ph type="ftr" sz="quarter" idx="11"/>
          </p:nvPr>
        </p:nvSpPr>
        <p:spPr/>
        <p:txBody>
          <a:bodyPr/>
          <a:lstStyle/>
          <a:p>
            <a:endParaRPr lang="sk-SK" dirty="0"/>
          </a:p>
        </p:txBody>
      </p:sp>
      <p:sp>
        <p:nvSpPr>
          <p:cNvPr id="5" name="Zástupný symbol čísla snímky 4"/>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bg>
      <p:bgPr>
        <a:solidFill>
          <a:schemeClr val="bg2"/>
        </a:solidFill>
        <a:effectLst/>
      </p:bgPr>
    </p:bg>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3" name="Zástupný symbol päty 2"/>
          <p:cNvSpPr>
            <a:spLocks noGrp="1"/>
          </p:cNvSpPr>
          <p:nvPr>
            <p:ph type="ftr" sz="quarter" idx="11"/>
          </p:nvPr>
        </p:nvSpPr>
        <p:spPr/>
        <p:txBody>
          <a:bodyPr/>
          <a:lstStyle/>
          <a:p>
            <a:endParaRPr lang="sk-SK" dirty="0"/>
          </a:p>
        </p:txBody>
      </p:sp>
      <p:sp>
        <p:nvSpPr>
          <p:cNvPr id="4" name="Zástupný symbol čísla snímky 3"/>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sk-SK" smtClean="0"/>
              <a:t>Upravte štýly predlohy textu</a:t>
            </a:r>
            <a:endParaRPr lang="sk-SK" dirty="0"/>
          </a:p>
        </p:txBody>
      </p:sp>
      <p:sp>
        <p:nvSpPr>
          <p:cNvPr id="3" name="Zástupný symbol obsahu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4" name="Zástupný symbol textu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Zástupný symbol dátumu 4"/>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Zástupný symbol obrázka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sk-SK" dirty="0"/>
          </a:p>
        </p:txBody>
      </p:sp>
      <p:sp>
        <p:nvSpPr>
          <p:cNvPr id="2" name="Nadpis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sk-SK" smtClean="0"/>
              <a:t>Upravte štýly predlohy textu</a:t>
            </a:r>
            <a:endParaRPr lang="sk-SK" dirty="0"/>
          </a:p>
        </p:txBody>
      </p:sp>
      <p:sp>
        <p:nvSpPr>
          <p:cNvPr id="4" name="Zástupný symbol textu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Zástupný symbol dátumu 4"/>
          <p:cNvSpPr>
            <a:spLocks noGrp="1"/>
          </p:cNvSpPr>
          <p:nvPr>
            <p:ph type="dt" sz="half" idx="10"/>
          </p:nvPr>
        </p:nvSpPr>
        <p:spPr/>
        <p:txBody>
          <a:bodyPr/>
          <a:lstStyle/>
          <a:p>
            <a:fld id="{03F41C87-7AD9-4845-A077-840E4A0F3F06}" type="datetimeFigureOut">
              <a:rPr lang="sk-SK" smtClean="0"/>
              <a:pPr/>
              <a:t>23.11.2016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2A013F82-EE5E-44EE-A61D-E31C6657F26F}" type="slidenum">
              <a:rPr lang="sk-SK" smtClean="0"/>
              <a:pPr/>
              <a:t>‹#›</a:t>
            </a:fld>
            <a:endParaRPr lang="sk-SK"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dirty="0"/>
          </a:p>
        </p:txBody>
      </p:sp>
      <p:sp>
        <p:nvSpPr>
          <p:cNvPr id="3" name="Zástupný symbol zvislého textu 2"/>
          <p:cNvSpPr>
            <a:spLocks noGrp="1"/>
          </p:cNvSpPr>
          <p:nvPr>
            <p:ph type="body" orient="vert" idx="1"/>
          </p:nvPr>
        </p:nvSpPr>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4" name="Zástupný symbol dátumu 3"/>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9142412" y="381001"/>
            <a:ext cx="1524001" cy="5638800"/>
          </a:xfrm>
        </p:spPr>
        <p:txBody>
          <a:bodyPr vert="eaVert"/>
          <a:lstStyle/>
          <a:p>
            <a:r>
              <a:rPr lang="sk-SK" smtClean="0"/>
              <a:t>Upravte štýly predlohy textu</a:t>
            </a:r>
            <a:endParaRPr lang="sk-SK" dirty="0"/>
          </a:p>
        </p:txBody>
      </p:sp>
      <p:sp>
        <p:nvSpPr>
          <p:cNvPr id="3" name="Zástupný symbol zvislého textu 2"/>
          <p:cNvSpPr>
            <a:spLocks noGrp="1"/>
          </p:cNvSpPr>
          <p:nvPr>
            <p:ph type="body" orient="vert" idx="1"/>
          </p:nvPr>
        </p:nvSpPr>
        <p:spPr>
          <a:xfrm>
            <a:off x="1522412" y="381001"/>
            <a:ext cx="7391399" cy="5638800"/>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dirty="0"/>
          </a:p>
        </p:txBody>
      </p:sp>
      <p:sp>
        <p:nvSpPr>
          <p:cNvPr id="4" name="Zástupný symbol dátumu 3"/>
          <p:cNvSpPr>
            <a:spLocks noGrp="1"/>
          </p:cNvSpPr>
          <p:nvPr>
            <p:ph type="dt" sz="half" idx="10"/>
          </p:nvPr>
        </p:nvSpPr>
        <p:spPr/>
        <p:txBody>
          <a:bodyPr/>
          <a:lstStyle/>
          <a:p>
            <a:fld id="{03F41C87-7AD9-4845-A077-840E4A0F3F06}" type="datetimeFigureOut">
              <a:rPr lang="sk-SK" smtClean="0"/>
              <a:t>23.11.2016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2A013F82-EE5E-44EE-A61D-E31C6657F26F}" type="slidenum">
              <a:rPr lang="sk-SK" smtClean="0"/>
              <a:t>‹#›</a:t>
            </a:fld>
            <a:endParaRPr lang="sk-SK"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sk-SK" dirty="0" smtClean="0"/>
              <a:t>Upravte štýly predlohy textu</a:t>
            </a:r>
            <a:endParaRPr lang="sk-SK" dirty="0"/>
          </a:p>
        </p:txBody>
      </p:sp>
      <p:sp>
        <p:nvSpPr>
          <p:cNvPr id="3" name="Zástupný symbol textu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sk-SK" dirty="0" smtClean="0"/>
              <a:t>Upravte štýl predlohy textu.</a:t>
            </a:r>
          </a:p>
          <a:p>
            <a:pPr lvl="1"/>
            <a:r>
              <a:rPr lang="sk-SK" dirty="0" smtClean="0"/>
              <a:t>Druhá </a:t>
            </a:r>
            <a:r>
              <a:rPr lang="sk-SK" noProof="0" dirty="0" smtClean="0"/>
              <a:t>úroveň</a:t>
            </a:r>
          </a:p>
          <a:p>
            <a:pPr lvl="2"/>
            <a:r>
              <a:rPr lang="sk-SK" dirty="0" smtClean="0"/>
              <a:t>Tretia úroveň</a:t>
            </a:r>
          </a:p>
          <a:p>
            <a:pPr lvl="3"/>
            <a:r>
              <a:rPr lang="sk-SK" dirty="0" smtClean="0"/>
              <a:t>Štvrtá úroveň</a:t>
            </a:r>
          </a:p>
          <a:p>
            <a:pPr lvl="4"/>
            <a:r>
              <a:rPr lang="sk-SK" dirty="0" smtClean="0"/>
              <a:t>Piata úroveň</a:t>
            </a:r>
            <a:endParaRPr lang="sk-SK" dirty="0"/>
          </a:p>
        </p:txBody>
      </p:sp>
      <p:sp>
        <p:nvSpPr>
          <p:cNvPr id="4" name="Zástupný symbol dátumu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sk-SK" smtClean="0"/>
              <a:pPr/>
              <a:t>23.11.2016</a:t>
            </a:fld>
            <a:endParaRPr lang="sk-SK" dirty="0"/>
          </a:p>
        </p:txBody>
      </p:sp>
      <p:sp>
        <p:nvSpPr>
          <p:cNvPr id="5" name="Zástupný symbol päty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sk-SK" dirty="0"/>
          </a:p>
        </p:txBody>
      </p:sp>
      <p:sp>
        <p:nvSpPr>
          <p:cNvPr id="6" name="Zástupný symbol čísla snímky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lang="sk-SK" smtClean="0"/>
              <a:pPr/>
              <a:t>‹#›</a:t>
            </a:fld>
            <a:endParaRPr lang="sk-SK"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hyperlink" Target="https://ec.europa.eu/digital-single-market/en/scoreboard/slovakia" TargetMode="External"/><Relationship Id="rId1" Type="http://schemas.openxmlformats.org/officeDocument/2006/relationships/slideLayout" Target="../slideLayouts/slideLayout5.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facebook.com/stopfundinghate/posts/328388847498452"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pravnyden.sk/podliehas-chatovani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ctrTitle"/>
          </p:nvPr>
        </p:nvSpPr>
        <p:spPr>
          <a:xfrm>
            <a:off x="1065214" y="1828800"/>
            <a:ext cx="8989638" cy="2464296"/>
          </a:xfrm>
        </p:spPr>
        <p:txBody>
          <a:bodyPr>
            <a:normAutofit/>
          </a:bodyPr>
          <a:lstStyle/>
          <a:p>
            <a:pPr>
              <a:spcBef>
                <a:spcPts val="0"/>
              </a:spcBef>
            </a:pPr>
            <a:r>
              <a:rPr lang="sk-SK" dirty="0" err="1" smtClean="0"/>
              <a:t>Sociaj</a:t>
            </a:r>
            <a:r>
              <a:rPr lang="sk-SK" dirty="0" smtClean="0"/>
              <a:t> </a:t>
            </a:r>
            <a:r>
              <a:rPr lang="sk-SK" dirty="0" err="1"/>
              <a:t>retoj</a:t>
            </a:r>
            <a:r>
              <a:rPr lang="sk-SK" dirty="0"/>
              <a:t>, </a:t>
            </a:r>
            <a:r>
              <a:rPr lang="sk-SK" dirty="0" smtClean="0"/>
              <a:t/>
            </a:r>
            <a:br>
              <a:rPr lang="sk-SK" dirty="0" smtClean="0"/>
            </a:br>
            <a:r>
              <a:rPr lang="sk-SK" dirty="0" err="1" smtClean="0"/>
              <a:t>avantaĝoj</a:t>
            </a:r>
            <a:r>
              <a:rPr lang="sk-SK" dirty="0" smtClean="0"/>
              <a:t> </a:t>
            </a:r>
            <a:r>
              <a:rPr lang="sk-SK" dirty="0" err="1"/>
              <a:t>kaj</a:t>
            </a:r>
            <a:r>
              <a:rPr lang="sk-SK" dirty="0"/>
              <a:t> </a:t>
            </a:r>
            <a:r>
              <a:rPr lang="sk-SK" dirty="0" err="1" smtClean="0"/>
              <a:t>danĝeroj</a:t>
            </a:r>
            <a:endParaRPr lang="sk-SK" sz="6600" i="0" spc="100" baseline="0" dirty="0">
              <a:solidFill>
                <a:schemeClr val="tx1"/>
              </a:solidFill>
              <a:latin typeface="Corbel"/>
            </a:endParaRPr>
          </a:p>
        </p:txBody>
      </p:sp>
      <p:sp>
        <p:nvSpPr>
          <p:cNvPr id="4" name="Podnadpis 3"/>
          <p:cNvSpPr>
            <a:spLocks noGrp="1"/>
          </p:cNvSpPr>
          <p:nvPr>
            <p:ph type="subTitle" idx="1"/>
          </p:nvPr>
        </p:nvSpPr>
        <p:spPr>
          <a:xfrm>
            <a:off x="1065213" y="5157192"/>
            <a:ext cx="7117431" cy="862608"/>
          </a:xfrm>
        </p:spPr>
        <p:txBody>
          <a:bodyPr/>
          <a:lstStyle/>
          <a:p>
            <a:pPr lvl="1" algn="r">
              <a:spcBef>
                <a:spcPts val="0"/>
              </a:spcBef>
            </a:pPr>
            <a:r>
              <a:rPr lang="sk-SK" spc="200" dirty="0">
                <a:solidFill>
                  <a:srgbClr val="56C5FF"/>
                </a:solidFill>
              </a:rPr>
              <a:t>E</a:t>
            </a:r>
            <a:r>
              <a:rPr lang="sk-SK" b="0" i="0" spc="200" baseline="0" dirty="0" smtClean="0">
                <a:solidFill>
                  <a:srgbClr val="56C5FF"/>
                </a:solidFill>
              </a:rPr>
              <a:t>va</a:t>
            </a:r>
            <a:r>
              <a:rPr lang="sk-SK" b="0" i="0" spc="200" dirty="0" smtClean="0">
                <a:solidFill>
                  <a:srgbClr val="56C5FF"/>
                </a:solidFill>
              </a:rPr>
              <a:t> Poláková,</a:t>
            </a:r>
          </a:p>
          <a:p>
            <a:pPr lvl="1" algn="r"/>
            <a:r>
              <a:rPr lang="sk-SK" cap="none" dirty="0" err="1"/>
              <a:t>Universitato</a:t>
            </a:r>
            <a:r>
              <a:rPr lang="sk-SK" cap="none" dirty="0"/>
              <a:t> Mateja Bela de Banská Bystrica (SK)</a:t>
            </a:r>
            <a:endParaRPr lang="sk-SK" b="0" i="0" cap="none" spc="200" dirty="0">
              <a:solidFill>
                <a:srgbClr val="56C5FF"/>
              </a:solidFill>
            </a:endParaRP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p:txBody>
          <a:bodyPr/>
          <a:lstStyle/>
          <a:p>
            <a:pPr algn="l" defTabSz="914400">
              <a:lnSpc>
                <a:spcPct val="90000"/>
              </a:lnSpc>
              <a:spcBef>
                <a:spcPts val="0"/>
              </a:spcBef>
              <a:buNone/>
            </a:pPr>
            <a:r>
              <a:rPr lang="sk-SK" dirty="0" err="1">
                <a:latin typeface="Corbel"/>
              </a:rPr>
              <a:t>E</a:t>
            </a:r>
            <a:r>
              <a:rPr lang="sk-SK" sz="3600" b="0" i="0" spc="100" baseline="0" dirty="0" err="1" smtClean="0">
                <a:solidFill>
                  <a:schemeClr val="tx1"/>
                </a:solidFill>
                <a:latin typeface="Corbel"/>
                <a:ea typeface="+mj-ea"/>
                <a:cs typeface="+mj-cs"/>
              </a:rPr>
              <a:t>nkonduko</a:t>
            </a:r>
            <a:endParaRPr lang="sk-SK" sz="3600" b="0" i="0" spc="100" baseline="0" dirty="0">
              <a:solidFill>
                <a:schemeClr val="tx1"/>
              </a:solidFill>
              <a:latin typeface="Corbel"/>
              <a:ea typeface="+mj-ea"/>
              <a:cs typeface="+mj-cs"/>
            </a:endParaRPr>
          </a:p>
        </p:txBody>
      </p:sp>
      <p:sp>
        <p:nvSpPr>
          <p:cNvPr id="14" name="Zástupný symbol obsahu 13"/>
          <p:cNvSpPr>
            <a:spLocks noGrp="1"/>
          </p:cNvSpPr>
          <p:nvPr>
            <p:ph idx="1"/>
          </p:nvPr>
        </p:nvSpPr>
        <p:spPr>
          <a:xfrm>
            <a:off x="1522413" y="2348880"/>
            <a:ext cx="9134391" cy="3670920"/>
          </a:xfrm>
        </p:spPr>
        <p:txBody>
          <a:bodyPr/>
          <a:lstStyle/>
          <a:p>
            <a:pPr marL="219456" indent="-219456">
              <a:buClr>
                <a:srgbClr val="56C5FF"/>
              </a:buClr>
              <a:buFont typeface="Arial"/>
              <a:buChar char="•"/>
            </a:pPr>
            <a:r>
              <a:rPr lang="sk-SK" dirty="0" err="1"/>
              <a:t>P</a:t>
            </a:r>
            <a:r>
              <a:rPr lang="sk-SK" dirty="0" err="1" smtClean="0"/>
              <a:t>li</a:t>
            </a:r>
            <a:r>
              <a:rPr lang="sk-SK" dirty="0" smtClean="0"/>
              <a:t> </a:t>
            </a:r>
            <a:r>
              <a:rPr lang="sk-SK" dirty="0" err="1"/>
              <a:t>ol</a:t>
            </a:r>
            <a:r>
              <a:rPr lang="sk-SK" dirty="0"/>
              <a:t> </a:t>
            </a:r>
            <a:r>
              <a:rPr lang="sk-SK" dirty="0" err="1"/>
              <a:t>ducento</a:t>
            </a:r>
            <a:r>
              <a:rPr lang="sk-SK" dirty="0"/>
              <a:t> da </a:t>
            </a:r>
            <a:r>
              <a:rPr lang="sk-SK" dirty="0" err="1"/>
              <a:t>popularaj</a:t>
            </a:r>
            <a:r>
              <a:rPr lang="sk-SK" dirty="0"/>
              <a:t> </a:t>
            </a:r>
            <a:r>
              <a:rPr lang="sk-SK" dirty="0" err="1"/>
              <a:t>sociaj</a:t>
            </a:r>
            <a:r>
              <a:rPr lang="sk-SK" dirty="0"/>
              <a:t> </a:t>
            </a:r>
            <a:r>
              <a:rPr lang="sk-SK" dirty="0" err="1" smtClean="0"/>
              <a:t>retoj</a:t>
            </a:r>
            <a:r>
              <a:rPr lang="sk-SK" dirty="0" smtClean="0"/>
              <a:t>.</a:t>
            </a:r>
            <a:endParaRPr lang="sk-SK" sz="2400" b="0" i="0" dirty="0" smtClean="0">
              <a:solidFill>
                <a:schemeClr val="tx1"/>
              </a:solidFill>
              <a:latin typeface="Corbel"/>
              <a:ea typeface="+mn-ea"/>
              <a:cs typeface="+mn-cs"/>
            </a:endParaRPr>
          </a:p>
          <a:p>
            <a:pPr marL="219456" indent="-219456">
              <a:buClr>
                <a:srgbClr val="56C5FF"/>
              </a:buClr>
              <a:buFont typeface="Arial"/>
              <a:buChar char="•"/>
            </a:pPr>
            <a:r>
              <a:rPr lang="sk-SK" sz="2400" b="0" i="0" dirty="0" smtClean="0">
                <a:solidFill>
                  <a:schemeClr val="tx1"/>
                </a:solidFill>
                <a:latin typeface="Corbel"/>
                <a:ea typeface="+mn-ea"/>
                <a:cs typeface="+mn-cs"/>
              </a:rPr>
              <a:t>La </a:t>
            </a:r>
            <a:r>
              <a:rPr lang="sk-SK" dirty="0" err="1" smtClean="0"/>
              <a:t>nombro</a:t>
            </a:r>
            <a:r>
              <a:rPr lang="sk-SK" dirty="0" smtClean="0"/>
              <a:t> </a:t>
            </a:r>
            <a:r>
              <a:rPr lang="sk-SK" dirty="0"/>
              <a:t>de </a:t>
            </a:r>
            <a:r>
              <a:rPr lang="sk-SK" dirty="0" err="1"/>
              <a:t>uzantoj</a:t>
            </a:r>
            <a:r>
              <a:rPr lang="sk-SK" dirty="0"/>
              <a:t> </a:t>
            </a:r>
            <a:r>
              <a:rPr lang="sk-SK" dirty="0" smtClean="0"/>
              <a:t> </a:t>
            </a:r>
            <a:r>
              <a:rPr lang="sk-SK" dirty="0" err="1" smtClean="0"/>
              <a:t>rapide</a:t>
            </a:r>
            <a:r>
              <a:rPr lang="sk-SK" dirty="0" smtClean="0"/>
              <a:t> </a:t>
            </a:r>
            <a:r>
              <a:rPr lang="sk-SK" dirty="0" err="1" smtClean="0"/>
              <a:t>kreskas</a:t>
            </a:r>
            <a:r>
              <a:rPr lang="sk-SK" dirty="0" smtClean="0"/>
              <a:t>.</a:t>
            </a:r>
            <a:endParaRPr lang="sk-SK" sz="2400" b="0" i="0" dirty="0" smtClean="0">
              <a:solidFill>
                <a:schemeClr val="tx1"/>
              </a:solidFill>
              <a:latin typeface="Corbel"/>
              <a:ea typeface="+mn-ea"/>
              <a:cs typeface="+mn-cs"/>
            </a:endParaRPr>
          </a:p>
          <a:p>
            <a:pPr marL="219456" indent="-219456">
              <a:buClr>
                <a:srgbClr val="56C5FF"/>
              </a:buClr>
              <a:buFont typeface="Arial"/>
              <a:buChar char="•"/>
            </a:pPr>
            <a:r>
              <a:rPr lang="sk-SK" dirty="0" smtClean="0"/>
              <a:t>Facebook </a:t>
            </a:r>
            <a:r>
              <a:rPr lang="sk-SK" dirty="0" err="1" smtClean="0"/>
              <a:t>statistiko</a:t>
            </a:r>
            <a:r>
              <a:rPr lang="sk-SK" dirty="0" smtClean="0"/>
              <a:t> </a:t>
            </a:r>
            <a:r>
              <a:rPr lang="sk-SK" dirty="0" err="1" smtClean="0"/>
              <a:t>meze</a:t>
            </a:r>
            <a:r>
              <a:rPr lang="sk-SK" dirty="0" smtClean="0"/>
              <a:t> de j.2014:    </a:t>
            </a:r>
            <a:r>
              <a:rPr lang="sk-SK" dirty="0" err="1" smtClean="0"/>
              <a:t>ĝis</a:t>
            </a:r>
            <a:r>
              <a:rPr lang="sk-SK" dirty="0" smtClean="0"/>
              <a:t> </a:t>
            </a:r>
            <a:r>
              <a:rPr lang="sk-SK" dirty="0"/>
              <a:t>1,28 </a:t>
            </a:r>
            <a:r>
              <a:rPr lang="sk-SK" dirty="0" err="1"/>
              <a:t>bilionoj</a:t>
            </a:r>
            <a:r>
              <a:rPr lang="sk-SK" dirty="0"/>
              <a:t> de </a:t>
            </a:r>
            <a:r>
              <a:rPr lang="sk-SK" dirty="0" err="1"/>
              <a:t>aktivaj</a:t>
            </a:r>
            <a:r>
              <a:rPr lang="sk-SK" dirty="0"/>
              <a:t> </a:t>
            </a:r>
            <a:r>
              <a:rPr lang="sk-SK" dirty="0" err="1"/>
              <a:t>uzantoj</a:t>
            </a:r>
            <a:r>
              <a:rPr lang="sk-SK" dirty="0"/>
              <a:t> </a:t>
            </a:r>
            <a:r>
              <a:rPr lang="sk-SK" dirty="0" err="1"/>
              <a:t>kun</a:t>
            </a:r>
            <a:r>
              <a:rPr lang="sk-SK" dirty="0"/>
              <a:t> 50 </a:t>
            </a:r>
            <a:r>
              <a:rPr lang="sk-SK" dirty="0" err="1"/>
              <a:t>milionoj</a:t>
            </a:r>
            <a:r>
              <a:rPr lang="sk-SK" dirty="0"/>
              <a:t> de </a:t>
            </a:r>
            <a:r>
              <a:rPr lang="sk-SK" dirty="0" err="1" smtClean="0"/>
              <a:t>Face-paĝoj</a:t>
            </a:r>
            <a:r>
              <a:rPr lang="sk-SK" dirty="0" smtClean="0"/>
              <a:t>.</a:t>
            </a:r>
          </a:p>
          <a:p>
            <a:pPr marL="219456" indent="-219456">
              <a:buClr>
                <a:srgbClr val="56C5FF"/>
              </a:buClr>
              <a:buFont typeface="Arial"/>
              <a:buChar char="•"/>
            </a:pPr>
            <a:r>
              <a:rPr lang="sk-SK" dirty="0"/>
              <a:t>89</a:t>
            </a:r>
            <a:r>
              <a:rPr lang="sk-SK" dirty="0" smtClean="0"/>
              <a:t>%  de </a:t>
            </a:r>
            <a:r>
              <a:rPr lang="sk-SK" dirty="0" err="1"/>
              <a:t>uzantoj</a:t>
            </a:r>
            <a:r>
              <a:rPr lang="sk-SK" dirty="0"/>
              <a:t> de </a:t>
            </a:r>
            <a:r>
              <a:rPr lang="sk-SK" dirty="0" err="1"/>
              <a:t>sociaj</a:t>
            </a:r>
            <a:r>
              <a:rPr lang="sk-SK" dirty="0"/>
              <a:t> </a:t>
            </a:r>
            <a:r>
              <a:rPr lang="sk-SK" dirty="0" err="1" smtClean="0"/>
              <a:t>retoj</a:t>
            </a:r>
            <a:r>
              <a:rPr lang="sk-SK" dirty="0" smtClean="0"/>
              <a:t> </a:t>
            </a:r>
            <a:r>
              <a:rPr lang="sk-SK" dirty="0" err="1" smtClean="0"/>
              <a:t>estas</a:t>
            </a:r>
            <a:r>
              <a:rPr lang="sk-SK" dirty="0" smtClean="0"/>
              <a:t> </a:t>
            </a:r>
            <a:r>
              <a:rPr lang="sk-SK" dirty="0"/>
              <a:t>18 </a:t>
            </a:r>
            <a:r>
              <a:rPr lang="sk-SK" dirty="0" err="1"/>
              <a:t>ĝis</a:t>
            </a:r>
            <a:r>
              <a:rPr lang="sk-SK" dirty="0"/>
              <a:t> </a:t>
            </a:r>
            <a:r>
              <a:rPr lang="sk-SK" dirty="0" smtClean="0"/>
              <a:t>19-jaraj , </a:t>
            </a:r>
            <a:r>
              <a:rPr lang="sk-SK" dirty="0" err="1" smtClean="0"/>
              <a:t>ili</a:t>
            </a:r>
            <a:r>
              <a:rPr lang="sk-SK" dirty="0" smtClean="0"/>
              <a:t> </a:t>
            </a:r>
            <a:r>
              <a:rPr lang="sk-SK" dirty="0" err="1" smtClean="0"/>
              <a:t>okupiĝas</a:t>
            </a:r>
            <a:r>
              <a:rPr lang="sk-SK" dirty="0" smtClean="0"/>
              <a:t> </a:t>
            </a:r>
            <a:r>
              <a:rPr lang="sk-SK" dirty="0" err="1" smtClean="0"/>
              <a:t>ĉefe</a:t>
            </a:r>
            <a:r>
              <a:rPr lang="sk-SK" dirty="0" smtClean="0"/>
              <a:t> pri </a:t>
            </a:r>
            <a:r>
              <a:rPr lang="sk-SK" dirty="0" err="1"/>
              <a:t>retbabilado</a:t>
            </a:r>
            <a:r>
              <a:rPr lang="sk-SK" dirty="0"/>
              <a:t>, </a:t>
            </a:r>
            <a:r>
              <a:rPr lang="sk-SK" dirty="0" err="1"/>
              <a:t>kolektado</a:t>
            </a:r>
            <a:r>
              <a:rPr lang="sk-SK" dirty="0"/>
              <a:t> de </a:t>
            </a:r>
            <a:r>
              <a:rPr lang="sk-SK" dirty="0" err="1"/>
              <a:t>informoj</a:t>
            </a:r>
            <a:r>
              <a:rPr lang="sk-SK" dirty="0"/>
              <a:t> pri </a:t>
            </a:r>
            <a:r>
              <a:rPr lang="sk-SK" dirty="0" err="1"/>
              <a:t>siaj</a:t>
            </a:r>
            <a:r>
              <a:rPr lang="sk-SK" dirty="0"/>
              <a:t> </a:t>
            </a:r>
            <a:r>
              <a:rPr lang="sk-SK" dirty="0" err="1"/>
              <a:t>amikoj</a:t>
            </a:r>
            <a:r>
              <a:rPr lang="sk-SK" dirty="0"/>
              <a:t>, </a:t>
            </a:r>
            <a:r>
              <a:rPr lang="sk-SK" dirty="0" err="1"/>
              <a:t>kreado</a:t>
            </a:r>
            <a:r>
              <a:rPr lang="sk-SK" dirty="0"/>
              <a:t> </a:t>
            </a:r>
            <a:r>
              <a:rPr lang="sk-SK" dirty="0" err="1"/>
              <a:t>kaj</a:t>
            </a:r>
            <a:r>
              <a:rPr lang="sk-SK" dirty="0"/>
              <a:t> </a:t>
            </a:r>
            <a:r>
              <a:rPr lang="sk-SK" dirty="0" err="1"/>
              <a:t>sciigado</a:t>
            </a:r>
            <a:r>
              <a:rPr lang="sk-SK" dirty="0"/>
              <a:t> de </a:t>
            </a:r>
            <a:r>
              <a:rPr lang="sk-SK" dirty="0" err="1"/>
              <a:t>siaj</a:t>
            </a:r>
            <a:r>
              <a:rPr lang="sk-SK" dirty="0"/>
              <a:t> </a:t>
            </a:r>
            <a:r>
              <a:rPr lang="sk-SK" dirty="0" err="1" smtClean="0"/>
              <a:t>statusoj</a:t>
            </a:r>
            <a:r>
              <a:rPr lang="sk-SK" dirty="0" smtClean="0"/>
              <a:t>.</a:t>
            </a:r>
            <a:endParaRPr lang="sk-SK" sz="2400" b="0" i="0" dirty="0">
              <a:solidFill>
                <a:schemeClr val="tx1"/>
              </a:solidFill>
              <a:latin typeface="Corbel"/>
              <a:ea typeface="+mn-ea"/>
              <a:cs typeface="+mn-cs"/>
            </a:endParaRP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190" y="1257188"/>
            <a:ext cx="8636444" cy="4343623"/>
          </a:xfrm>
          <a:prstGeom prst="rect">
            <a:avLst/>
          </a:prstGeom>
        </p:spPr>
      </p:pic>
    </p:spTree>
    <p:extLst>
      <p:ext uri="{BB962C8B-B14F-4D97-AF65-F5344CB8AC3E}">
        <p14:creationId xmlns:p14="http://schemas.microsoft.com/office/powerpoint/2010/main" val="259050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9956" y="739925"/>
            <a:ext cx="8348412" cy="5543100"/>
          </a:xfrm>
          <a:prstGeom prst="rect">
            <a:avLst/>
          </a:prstGeom>
        </p:spPr>
      </p:pic>
    </p:spTree>
    <p:extLst>
      <p:ext uri="{BB962C8B-B14F-4D97-AF65-F5344CB8AC3E}">
        <p14:creationId xmlns:p14="http://schemas.microsoft.com/office/powerpoint/2010/main" val="338855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190" y="615805"/>
            <a:ext cx="8636444" cy="5626389"/>
          </a:xfrm>
          <a:prstGeom prst="rect">
            <a:avLst/>
          </a:prstGeom>
        </p:spPr>
      </p:pic>
    </p:spTree>
    <p:extLst>
      <p:ext uri="{BB962C8B-B14F-4D97-AF65-F5344CB8AC3E}">
        <p14:creationId xmlns:p14="http://schemas.microsoft.com/office/powerpoint/2010/main" val="57083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22412" y="1052736"/>
            <a:ext cx="9144002" cy="699864"/>
          </a:xfrm>
        </p:spPr>
        <p:txBody>
          <a:bodyPr>
            <a:normAutofit/>
          </a:bodyPr>
          <a:lstStyle/>
          <a:p>
            <a:r>
              <a:rPr lang="sk-SK" sz="1100" dirty="0">
                <a:hlinkClick r:id="rId2"/>
              </a:rPr>
              <a:t>https://</a:t>
            </a:r>
            <a:r>
              <a:rPr lang="sk-SK" sz="1100" dirty="0" smtClean="0">
                <a:hlinkClick r:id="rId2"/>
              </a:rPr>
              <a:t>ec.europa.eu/digital-single-market/en/scoreboard/slovakia</a:t>
            </a:r>
            <a:r>
              <a:rPr lang="sk-SK" sz="1100" dirty="0" smtClean="0"/>
              <a:t/>
            </a:r>
            <a:br>
              <a:rPr lang="sk-SK" sz="1100" dirty="0" smtClean="0"/>
            </a:br>
            <a:r>
              <a:rPr lang="sk-SK" sz="1100" dirty="0"/>
              <a:t/>
            </a:r>
            <a:br>
              <a:rPr lang="sk-SK" sz="1100" dirty="0"/>
            </a:br>
            <a:r>
              <a:rPr lang="sk-SK" sz="1100" dirty="0"/>
              <a:t/>
            </a:r>
            <a:br>
              <a:rPr lang="sk-SK" sz="1100" dirty="0"/>
            </a:br>
            <a:r>
              <a:rPr lang="sk-SK" sz="1100" dirty="0"/>
              <a:t>https://ec.europa.eu/digital-single-market/en/scoreboard/slovakia#2-human-capital</a:t>
            </a:r>
          </a:p>
        </p:txBody>
      </p:sp>
      <p:sp>
        <p:nvSpPr>
          <p:cNvPr id="3" name="Zástupný symbol textu 2"/>
          <p:cNvSpPr>
            <a:spLocks noGrp="1"/>
          </p:cNvSpPr>
          <p:nvPr>
            <p:ph type="body" idx="1"/>
          </p:nvPr>
        </p:nvSpPr>
        <p:spPr/>
        <p:txBody>
          <a:bodyPr/>
          <a:lstStyle/>
          <a:p>
            <a:r>
              <a:rPr lang="sk-SK" dirty="0" err="1" smtClean="0"/>
              <a:t>Europe's</a:t>
            </a:r>
            <a:r>
              <a:rPr lang="sk-SK" dirty="0" smtClean="0"/>
              <a:t> </a:t>
            </a:r>
            <a:r>
              <a:rPr lang="sk-SK" dirty="0" err="1"/>
              <a:t>Digital</a:t>
            </a:r>
            <a:r>
              <a:rPr lang="sk-SK" dirty="0"/>
              <a:t> </a:t>
            </a:r>
            <a:r>
              <a:rPr lang="sk-SK" dirty="0" err="1"/>
              <a:t>Progress</a:t>
            </a:r>
            <a:r>
              <a:rPr lang="sk-SK" dirty="0"/>
              <a:t> Report (EDPR) 2016 </a:t>
            </a:r>
          </a:p>
        </p:txBody>
      </p:sp>
      <p:pic>
        <p:nvPicPr>
          <p:cNvPr id="8" name="Zástupný objekt pre obsah 7"/>
          <p:cNvPicPr>
            <a:picLocks noGrp="1" noChangeAspect="1"/>
          </p:cNvPicPr>
          <p:nvPr>
            <p:ph sz="half" idx="2"/>
          </p:nvPr>
        </p:nvPicPr>
        <p:blipFill>
          <a:blip r:embed="rId3"/>
          <a:stretch>
            <a:fillRect/>
          </a:stretch>
        </p:blipFill>
        <p:spPr>
          <a:xfrm>
            <a:off x="1487811" y="2824842"/>
            <a:ext cx="4966641" cy="3340462"/>
          </a:xfrm>
          <a:prstGeom prst="rect">
            <a:avLst/>
          </a:prstGeom>
        </p:spPr>
      </p:pic>
      <p:sp>
        <p:nvSpPr>
          <p:cNvPr id="5" name="Zástupný symbol textu 4"/>
          <p:cNvSpPr>
            <a:spLocks noGrp="1"/>
          </p:cNvSpPr>
          <p:nvPr>
            <p:ph type="body" sz="quarter" idx="3"/>
          </p:nvPr>
        </p:nvSpPr>
        <p:spPr/>
        <p:txBody>
          <a:bodyPr/>
          <a:lstStyle/>
          <a:p>
            <a:r>
              <a:rPr lang="eo" dirty="0"/>
              <a:t>Indekso cifereca ekonomio kaj </a:t>
            </a:r>
            <a:r>
              <a:rPr lang="eo" dirty="0" smtClean="0"/>
              <a:t>socio</a:t>
            </a:r>
            <a:r>
              <a:rPr lang="sk-SK" dirty="0" smtClean="0"/>
              <a:t> </a:t>
            </a:r>
            <a:r>
              <a:rPr lang="sk-SK" dirty="0" err="1" smtClean="0"/>
              <a:t>en</a:t>
            </a:r>
            <a:r>
              <a:rPr lang="sk-SK" dirty="0" smtClean="0"/>
              <a:t> </a:t>
            </a:r>
            <a:r>
              <a:rPr lang="sk-SK" dirty="0" err="1" smtClean="0"/>
              <a:t>Slovakio</a:t>
            </a:r>
            <a:endParaRPr lang="sk-SK" dirty="0"/>
          </a:p>
        </p:txBody>
      </p:sp>
      <p:pic>
        <p:nvPicPr>
          <p:cNvPr id="7" name="Zástupný objekt pre obsah 6"/>
          <p:cNvPicPr>
            <a:picLocks noGrp="1" noChangeAspect="1"/>
          </p:cNvPicPr>
          <p:nvPr>
            <p:ph sz="quarter" idx="4"/>
          </p:nvPr>
        </p:nvPicPr>
        <p:blipFill>
          <a:blip r:embed="rId4"/>
          <a:stretch>
            <a:fillRect/>
          </a:stretch>
        </p:blipFill>
        <p:spPr>
          <a:xfrm>
            <a:off x="6809232" y="2743200"/>
            <a:ext cx="3297936" cy="3276600"/>
          </a:xfrm>
          <a:prstGeom prst="rect">
            <a:avLst/>
          </a:prstGeom>
        </p:spPr>
      </p:pic>
    </p:spTree>
    <p:extLst>
      <p:ext uri="{BB962C8B-B14F-4D97-AF65-F5344CB8AC3E}">
        <p14:creationId xmlns:p14="http://schemas.microsoft.com/office/powerpoint/2010/main" val="268142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p:txBody>
          <a:bodyPr/>
          <a:lstStyle/>
          <a:p>
            <a:pPr>
              <a:spcBef>
                <a:spcPts val="0"/>
              </a:spcBef>
            </a:pPr>
            <a:r>
              <a:rPr lang="sk-SK" dirty="0" err="1"/>
              <a:t>Sociaj</a:t>
            </a:r>
            <a:r>
              <a:rPr lang="sk-SK" dirty="0"/>
              <a:t> </a:t>
            </a:r>
            <a:r>
              <a:rPr lang="sk-SK" dirty="0" err="1"/>
              <a:t>profitoj</a:t>
            </a:r>
            <a:r>
              <a:rPr lang="sk-SK" dirty="0"/>
              <a:t> de </a:t>
            </a:r>
            <a:r>
              <a:rPr lang="sk-SK" dirty="0" err="1"/>
              <a:t>sociaj</a:t>
            </a:r>
            <a:r>
              <a:rPr lang="sk-SK" dirty="0"/>
              <a:t> </a:t>
            </a:r>
            <a:r>
              <a:rPr lang="sk-SK" dirty="0" err="1"/>
              <a:t>retoj</a:t>
            </a:r>
            <a:endParaRPr lang="sk-SK" sz="3600" i="0" spc="100" baseline="0" dirty="0">
              <a:solidFill>
                <a:schemeClr val="tx1"/>
              </a:solidFill>
              <a:latin typeface="Corbel"/>
            </a:endParaRPr>
          </a:p>
        </p:txBody>
      </p:sp>
      <p:sp>
        <p:nvSpPr>
          <p:cNvPr id="14" name="Zástupný symbol obsahu 13"/>
          <p:cNvSpPr>
            <a:spLocks noGrp="1"/>
          </p:cNvSpPr>
          <p:nvPr>
            <p:ph idx="1"/>
          </p:nvPr>
        </p:nvSpPr>
        <p:spPr>
          <a:xfrm>
            <a:off x="1522413" y="1988840"/>
            <a:ext cx="9756575" cy="4030960"/>
          </a:xfrm>
        </p:spPr>
        <p:txBody>
          <a:bodyPr>
            <a:normAutofit/>
          </a:bodyPr>
          <a:lstStyle/>
          <a:p>
            <a:pPr marL="0" indent="0">
              <a:buClr>
                <a:srgbClr val="56C5FF"/>
              </a:buClr>
              <a:buNone/>
            </a:pPr>
            <a:r>
              <a:rPr lang="sk-SK" dirty="0" smtClean="0">
                <a:solidFill>
                  <a:srgbClr val="FFFF00"/>
                </a:solidFill>
              </a:rPr>
              <a:t>1  </a:t>
            </a:r>
            <a:r>
              <a:rPr lang="sk-SK" sz="2600" dirty="0" err="1" smtClean="0">
                <a:solidFill>
                  <a:srgbClr val="FFFF00"/>
                </a:solidFill>
              </a:rPr>
              <a:t>Ŝancoj</a:t>
            </a:r>
            <a:r>
              <a:rPr lang="sk-SK" sz="2600" dirty="0" smtClean="0">
                <a:solidFill>
                  <a:srgbClr val="FFFF00"/>
                </a:solidFill>
              </a:rPr>
              <a:t> </a:t>
            </a:r>
            <a:r>
              <a:rPr lang="sk-SK" sz="2600" dirty="0" err="1">
                <a:solidFill>
                  <a:srgbClr val="FFFF00"/>
                </a:solidFill>
              </a:rPr>
              <a:t>por</a:t>
            </a:r>
            <a:r>
              <a:rPr lang="sk-SK" sz="2600" dirty="0">
                <a:solidFill>
                  <a:srgbClr val="FFFF00"/>
                </a:solidFill>
              </a:rPr>
              <a:t> </a:t>
            </a:r>
            <a:r>
              <a:rPr lang="sk-SK" sz="2600" dirty="0" err="1">
                <a:solidFill>
                  <a:srgbClr val="FFFF00"/>
                </a:solidFill>
              </a:rPr>
              <a:t>engaĝitaj</a:t>
            </a:r>
            <a:r>
              <a:rPr lang="sk-SK" sz="2600" dirty="0">
                <a:solidFill>
                  <a:srgbClr val="FFFF00"/>
                </a:solidFill>
              </a:rPr>
              <a:t> </a:t>
            </a:r>
            <a:r>
              <a:rPr lang="sk-SK" sz="2600" dirty="0" err="1" smtClean="0">
                <a:solidFill>
                  <a:srgbClr val="FFFF00"/>
                </a:solidFill>
              </a:rPr>
              <a:t>komunumoj</a:t>
            </a:r>
            <a:endParaRPr lang="sk-SK" sz="2600" dirty="0" smtClean="0">
              <a:solidFill>
                <a:srgbClr val="FFFF00"/>
              </a:solidFill>
            </a:endParaRPr>
          </a:p>
          <a:p>
            <a:pPr marL="0" indent="0">
              <a:buClr>
                <a:srgbClr val="56C5FF"/>
              </a:buClr>
              <a:buNone/>
            </a:pPr>
            <a:r>
              <a:rPr lang="sk-SK" sz="1900" dirty="0" smtClean="0"/>
              <a:t>     </a:t>
            </a:r>
            <a:r>
              <a:rPr lang="sk-SK" dirty="0" err="1" smtClean="0"/>
              <a:t>Diĝita</a:t>
            </a:r>
            <a:r>
              <a:rPr lang="sk-SK" dirty="0" smtClean="0"/>
              <a:t> </a:t>
            </a:r>
            <a:r>
              <a:rPr lang="sk-SK" dirty="0" err="1" smtClean="0"/>
              <a:t>participado</a:t>
            </a:r>
            <a:r>
              <a:rPr lang="sk-SK" dirty="0" smtClean="0"/>
              <a:t>: </a:t>
            </a:r>
            <a:r>
              <a:rPr lang="sk-SK" dirty="0" err="1" smtClean="0"/>
              <a:t>ebligas</a:t>
            </a:r>
            <a:r>
              <a:rPr lang="sk-SK" dirty="0" smtClean="0"/>
              <a:t> </a:t>
            </a:r>
            <a:r>
              <a:rPr lang="sk-SK" dirty="0" err="1"/>
              <a:t>interaktive</a:t>
            </a:r>
            <a:r>
              <a:rPr lang="sk-SK" dirty="0"/>
              <a:t> </a:t>
            </a:r>
            <a:r>
              <a:rPr lang="sk-SK" dirty="0" err="1"/>
              <a:t>peri</a:t>
            </a:r>
            <a:r>
              <a:rPr lang="sk-SK" dirty="0"/>
              <a:t> </a:t>
            </a:r>
            <a:r>
              <a:rPr lang="sk-SK" dirty="0" err="1" smtClean="0"/>
              <a:t>valorojn</a:t>
            </a:r>
            <a:r>
              <a:rPr lang="sk-SK" dirty="0" smtClean="0"/>
              <a:t> </a:t>
            </a:r>
            <a:r>
              <a:rPr lang="sk-SK" dirty="0" err="1"/>
              <a:t>kaj</a:t>
            </a:r>
            <a:r>
              <a:rPr lang="sk-SK" dirty="0"/>
              <a:t> </a:t>
            </a:r>
            <a:r>
              <a:rPr lang="sk-SK" dirty="0" err="1"/>
              <a:t>eniri</a:t>
            </a:r>
            <a:r>
              <a:rPr lang="sk-SK" dirty="0"/>
              <a:t> </a:t>
            </a:r>
            <a:r>
              <a:rPr lang="sk-SK" dirty="0" err="1"/>
              <a:t>socian</a:t>
            </a:r>
            <a:r>
              <a:rPr lang="sk-SK" dirty="0"/>
              <a:t> </a:t>
            </a:r>
            <a:r>
              <a:rPr lang="sk-SK" dirty="0" err="1"/>
              <a:t>kontrolon</a:t>
            </a:r>
            <a:r>
              <a:rPr lang="sk-SK" dirty="0"/>
              <a:t> de </a:t>
            </a:r>
            <a:r>
              <a:rPr lang="sk-SK" dirty="0" err="1"/>
              <a:t>publikaj</a:t>
            </a:r>
            <a:r>
              <a:rPr lang="sk-SK" dirty="0"/>
              <a:t> </a:t>
            </a:r>
            <a:r>
              <a:rPr lang="sk-SK" dirty="0" err="1"/>
              <a:t>aferoj</a:t>
            </a:r>
            <a:r>
              <a:rPr lang="sk-SK" dirty="0"/>
              <a:t>. </a:t>
            </a:r>
            <a:r>
              <a:rPr lang="sk-SK" cap="all" dirty="0" err="1"/>
              <a:t>ĝ</a:t>
            </a:r>
            <a:r>
              <a:rPr lang="sk-SK" dirty="0" err="1"/>
              <a:t>i</a:t>
            </a:r>
            <a:r>
              <a:rPr lang="sk-SK" dirty="0"/>
              <a:t> </a:t>
            </a:r>
            <a:r>
              <a:rPr lang="sk-SK" dirty="0" smtClean="0"/>
              <a:t>  </a:t>
            </a:r>
            <a:r>
              <a:rPr lang="sk-SK" dirty="0" err="1" smtClean="0"/>
              <a:t>povas</a:t>
            </a:r>
            <a:r>
              <a:rPr lang="sk-SK" dirty="0" smtClean="0"/>
              <a:t> </a:t>
            </a:r>
            <a:r>
              <a:rPr lang="sk-SK" dirty="0" err="1"/>
              <a:t>enteni</a:t>
            </a:r>
            <a:r>
              <a:rPr lang="sk-SK" dirty="0"/>
              <a:t> </a:t>
            </a:r>
            <a:r>
              <a:rPr lang="sk-SK" dirty="0" err="1"/>
              <a:t>kvalitojn</a:t>
            </a:r>
            <a:r>
              <a:rPr lang="sk-SK" dirty="0"/>
              <a:t> </a:t>
            </a:r>
            <a:r>
              <a:rPr lang="sk-SK" dirty="0" err="1"/>
              <a:t>kaj</a:t>
            </a:r>
            <a:r>
              <a:rPr lang="sk-SK" dirty="0"/>
              <a:t> </a:t>
            </a:r>
            <a:r>
              <a:rPr lang="sk-SK" dirty="0" err="1"/>
              <a:t>negativajn</a:t>
            </a:r>
            <a:r>
              <a:rPr lang="sk-SK" dirty="0"/>
              <a:t> </a:t>
            </a:r>
            <a:r>
              <a:rPr lang="sk-SK" dirty="0" err="1"/>
              <a:t>kaj</a:t>
            </a:r>
            <a:r>
              <a:rPr lang="sk-SK" dirty="0"/>
              <a:t> </a:t>
            </a:r>
            <a:r>
              <a:rPr lang="sk-SK" dirty="0" err="1"/>
              <a:t>pozitivajn</a:t>
            </a:r>
            <a:r>
              <a:rPr lang="sk-SK" dirty="0" smtClean="0"/>
              <a:t> .</a:t>
            </a:r>
          </a:p>
          <a:p>
            <a:pPr marL="0" indent="0">
              <a:buClr>
                <a:srgbClr val="56C5FF"/>
              </a:buClr>
              <a:buNone/>
            </a:pPr>
            <a:r>
              <a:rPr lang="sk-SK" dirty="0" err="1" smtClean="0"/>
              <a:t>Lasta</a:t>
            </a:r>
            <a:r>
              <a:rPr lang="sk-SK" dirty="0" smtClean="0"/>
              <a:t> </a:t>
            </a:r>
            <a:r>
              <a:rPr lang="sk-SK" dirty="0" err="1" smtClean="0"/>
              <a:t>ekzemplo</a:t>
            </a:r>
            <a:r>
              <a:rPr lang="sk-SK" dirty="0" smtClean="0"/>
              <a:t> </a:t>
            </a:r>
            <a:r>
              <a:rPr lang="sk-SK" dirty="0" err="1" smtClean="0"/>
              <a:t>en</a:t>
            </a:r>
            <a:r>
              <a:rPr lang="sk-SK" dirty="0" smtClean="0"/>
              <a:t> </a:t>
            </a:r>
            <a:r>
              <a:rPr lang="sk-SK" dirty="0" err="1" smtClean="0"/>
              <a:t>facebuko</a:t>
            </a:r>
            <a:r>
              <a:rPr lang="sk-SK" dirty="0" smtClean="0"/>
              <a:t>:   </a:t>
            </a:r>
            <a:r>
              <a:rPr lang="sk-SK" dirty="0" err="1" smtClean="0"/>
              <a:t>Iniciato</a:t>
            </a:r>
            <a:r>
              <a:rPr lang="sk-SK" dirty="0" smtClean="0"/>
              <a:t>  ,,</a:t>
            </a:r>
            <a:r>
              <a:rPr lang="sk-SK" dirty="0" err="1">
                <a:solidFill>
                  <a:srgbClr val="FFFF00"/>
                </a:solidFill>
              </a:rPr>
              <a:t>Halti</a:t>
            </a:r>
            <a:r>
              <a:rPr lang="sk-SK" dirty="0">
                <a:solidFill>
                  <a:srgbClr val="FFFF00"/>
                </a:solidFill>
              </a:rPr>
              <a:t> </a:t>
            </a:r>
            <a:r>
              <a:rPr lang="sk-SK" dirty="0" err="1">
                <a:solidFill>
                  <a:srgbClr val="FFFF00"/>
                </a:solidFill>
              </a:rPr>
              <a:t>financado</a:t>
            </a:r>
            <a:r>
              <a:rPr lang="sk-SK" dirty="0">
                <a:solidFill>
                  <a:srgbClr val="FFFF00"/>
                </a:solidFill>
              </a:rPr>
              <a:t> de </a:t>
            </a:r>
            <a:r>
              <a:rPr lang="sk-SK" dirty="0" err="1">
                <a:solidFill>
                  <a:srgbClr val="FFFF00"/>
                </a:solidFill>
              </a:rPr>
              <a:t>malamo</a:t>
            </a:r>
            <a:r>
              <a:rPr lang="sk-SK" dirty="0">
                <a:solidFill>
                  <a:srgbClr val="FFFF00"/>
                </a:solidFill>
              </a:rPr>
              <a:t>“ </a:t>
            </a:r>
            <a:endParaRPr lang="sk-SK" dirty="0" smtClean="0">
              <a:solidFill>
                <a:srgbClr val="FFFF00"/>
              </a:solidFill>
            </a:endParaRPr>
          </a:p>
          <a:p>
            <a:pPr marL="0" indent="0">
              <a:buClr>
                <a:srgbClr val="56C5FF"/>
              </a:buClr>
              <a:buNone/>
            </a:pPr>
            <a:r>
              <a:rPr lang="sk-SK" dirty="0" err="1" smtClean="0"/>
              <a:t>Iniciato</a:t>
            </a:r>
            <a:r>
              <a:rPr lang="sk-SK" dirty="0" smtClean="0"/>
              <a:t> </a:t>
            </a:r>
            <a:r>
              <a:rPr lang="sk-SK" dirty="0" err="1" smtClean="0"/>
              <a:t>alvokas</a:t>
            </a:r>
            <a:r>
              <a:rPr lang="sk-SK" dirty="0" smtClean="0"/>
              <a:t> </a:t>
            </a:r>
            <a:r>
              <a:rPr lang="sk-SK" dirty="0" err="1"/>
              <a:t>firmaoj</a:t>
            </a:r>
            <a:r>
              <a:rPr lang="sk-SK" dirty="0"/>
              <a:t> </a:t>
            </a:r>
            <a:r>
              <a:rPr lang="sk-SK" dirty="0" err="1"/>
              <a:t>halti</a:t>
            </a:r>
            <a:r>
              <a:rPr lang="sk-SK" dirty="0"/>
              <a:t> </a:t>
            </a:r>
            <a:r>
              <a:rPr lang="sk-SK" dirty="0" err="1" smtClean="0"/>
              <a:t>anoncadon</a:t>
            </a:r>
            <a:r>
              <a:rPr lang="sk-SK" dirty="0" smtClean="0"/>
              <a:t> </a:t>
            </a:r>
            <a:r>
              <a:rPr lang="sk-SK" dirty="0"/>
              <a:t>de </a:t>
            </a:r>
            <a:r>
              <a:rPr lang="sk-SK" dirty="0" err="1"/>
              <a:t>varoj</a:t>
            </a:r>
            <a:r>
              <a:rPr lang="sk-SK" dirty="0"/>
              <a:t> </a:t>
            </a:r>
            <a:r>
              <a:rPr lang="sk-SK" dirty="0" err="1"/>
              <a:t>en</a:t>
            </a:r>
            <a:r>
              <a:rPr lang="sk-SK" dirty="0"/>
              <a:t> la </a:t>
            </a:r>
            <a:r>
              <a:rPr lang="sk-SK" dirty="0" err="1"/>
              <a:t>gazetaro</a:t>
            </a:r>
            <a:r>
              <a:rPr lang="sk-SK" dirty="0"/>
              <a:t>, </a:t>
            </a:r>
            <a:r>
              <a:rPr lang="sk-SK" dirty="0" err="1"/>
              <a:t>kiu</a:t>
            </a:r>
            <a:r>
              <a:rPr lang="sk-SK" dirty="0"/>
              <a:t> </a:t>
            </a:r>
            <a:r>
              <a:rPr lang="sk-SK" dirty="0" err="1"/>
              <a:t>vulgare</a:t>
            </a:r>
            <a:r>
              <a:rPr lang="sk-SK" dirty="0"/>
              <a:t> </a:t>
            </a:r>
            <a:r>
              <a:rPr lang="sk-SK" dirty="0" err="1" smtClean="0"/>
              <a:t>atakas</a:t>
            </a:r>
            <a:r>
              <a:rPr lang="sk-SK" dirty="0" smtClean="0"/>
              <a:t> </a:t>
            </a:r>
            <a:r>
              <a:rPr lang="sk-SK" dirty="0" err="1"/>
              <a:t>enmigrintoj</a:t>
            </a:r>
            <a:r>
              <a:rPr lang="sk-SK" dirty="0"/>
              <a:t>, </a:t>
            </a:r>
            <a:r>
              <a:rPr lang="sk-SK" dirty="0" err="1"/>
              <a:t>minoritatoj</a:t>
            </a:r>
            <a:r>
              <a:rPr lang="sk-SK" dirty="0"/>
              <a:t> </a:t>
            </a:r>
            <a:r>
              <a:rPr lang="sk-SK" dirty="0" err="1"/>
              <a:t>aŭ</a:t>
            </a:r>
            <a:r>
              <a:rPr lang="sk-SK" dirty="0"/>
              <a:t> </a:t>
            </a:r>
            <a:r>
              <a:rPr lang="sk-SK" dirty="0" err="1"/>
              <a:t>ideologiaj</a:t>
            </a:r>
            <a:r>
              <a:rPr lang="sk-SK" dirty="0"/>
              <a:t> </a:t>
            </a:r>
            <a:r>
              <a:rPr lang="sk-SK" dirty="0" err="1"/>
              <a:t>kontraŭuloj</a:t>
            </a:r>
            <a:r>
              <a:rPr lang="sk-SK" dirty="0" smtClean="0"/>
              <a:t>.</a:t>
            </a:r>
          </a:p>
          <a:p>
            <a:pPr marL="0" indent="0" algn="just">
              <a:buClr>
                <a:srgbClr val="56C5FF"/>
              </a:buClr>
              <a:buNone/>
            </a:pPr>
            <a:r>
              <a:rPr lang="sk-SK" dirty="0" err="1" smtClean="0"/>
              <a:t>Firmao</a:t>
            </a:r>
            <a:r>
              <a:rPr lang="sk-SK" dirty="0" smtClean="0"/>
              <a:t> LEGO </a:t>
            </a:r>
            <a:r>
              <a:rPr lang="sk-SK" dirty="0" err="1" smtClean="0"/>
              <a:t>reale</a:t>
            </a:r>
            <a:r>
              <a:rPr lang="sk-SK" dirty="0" smtClean="0"/>
              <a:t>  </a:t>
            </a:r>
            <a:r>
              <a:rPr lang="sk-SK" dirty="0" err="1" smtClean="0"/>
              <a:t>haltis</a:t>
            </a:r>
            <a:r>
              <a:rPr lang="sk-SK" dirty="0" smtClean="0"/>
              <a:t> </a:t>
            </a:r>
            <a:r>
              <a:rPr lang="sk-SK" dirty="0" err="1" smtClean="0"/>
              <a:t>anoncado</a:t>
            </a:r>
            <a:r>
              <a:rPr lang="sk-SK" dirty="0" smtClean="0"/>
              <a:t> </a:t>
            </a:r>
            <a:r>
              <a:rPr lang="sk-SK" dirty="0" err="1" smtClean="0"/>
              <a:t>en</a:t>
            </a:r>
            <a:r>
              <a:rPr lang="sk-SK" dirty="0" smtClean="0"/>
              <a:t> </a:t>
            </a:r>
            <a:r>
              <a:rPr lang="sk-SK" dirty="0" err="1" smtClean="0"/>
              <a:t>brituja</a:t>
            </a:r>
            <a:r>
              <a:rPr lang="sk-SK" dirty="0"/>
              <a:t> </a:t>
            </a:r>
            <a:r>
              <a:rPr lang="eo" dirty="0"/>
              <a:t>klaĉgazeto </a:t>
            </a:r>
            <a:r>
              <a:rPr lang="sk-SK" dirty="0" err="1" smtClean="0"/>
              <a:t>Daily</a:t>
            </a:r>
            <a:r>
              <a:rPr lang="sk-SK" dirty="0" smtClean="0"/>
              <a:t> Mail.</a:t>
            </a:r>
            <a:endParaRPr lang="sk-SK" dirty="0"/>
          </a:p>
          <a:p>
            <a:pPr marL="0" indent="0">
              <a:buClr>
                <a:srgbClr val="56C5FF"/>
              </a:buClr>
              <a:buNone/>
            </a:pPr>
            <a:endParaRPr lang="sk-SK" dirty="0"/>
          </a:p>
          <a:p>
            <a:pPr marL="0" indent="0">
              <a:buClr>
                <a:srgbClr val="56C5FF"/>
              </a:buClr>
              <a:buNone/>
            </a:pPr>
            <a:endParaRPr lang="sk-SK" sz="1800" dirty="0" smtClean="0">
              <a:solidFill>
                <a:srgbClr val="FFFF00"/>
              </a:solidFill>
            </a:endParaRPr>
          </a:p>
        </p:txBody>
      </p:sp>
    </p:spTree>
    <p:extLst>
      <p:ext uri="{BB962C8B-B14F-4D97-AF65-F5344CB8AC3E}">
        <p14:creationId xmlns:p14="http://schemas.microsoft.com/office/powerpoint/2010/main" val="360821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5780" y="685800"/>
            <a:ext cx="6696744" cy="6055568"/>
          </a:xfrm>
        </p:spPr>
        <p:txBody>
          <a:bodyPr>
            <a:noAutofit/>
          </a:bodyPr>
          <a:lstStyle/>
          <a:p>
            <a:r>
              <a:rPr lang="sk-SK" sz="2000" dirty="0" err="1">
                <a:solidFill>
                  <a:srgbClr val="FFFF00"/>
                </a:solidFill>
              </a:rPr>
              <a:t>What</a:t>
            </a:r>
            <a:r>
              <a:rPr lang="sk-SK" sz="2000" dirty="0">
                <a:solidFill>
                  <a:srgbClr val="FFFF00"/>
                </a:solidFill>
              </a:rPr>
              <a:t> </a:t>
            </a:r>
            <a:r>
              <a:rPr lang="sk-SK" sz="2000" dirty="0" err="1">
                <a:solidFill>
                  <a:srgbClr val="FFFF00"/>
                </a:solidFill>
              </a:rPr>
              <a:t>does</a:t>
            </a:r>
            <a:r>
              <a:rPr lang="sk-SK" sz="2000" dirty="0">
                <a:solidFill>
                  <a:srgbClr val="FFFF00"/>
                </a:solidFill>
              </a:rPr>
              <a:t> Stop </a:t>
            </a:r>
            <a:r>
              <a:rPr lang="sk-SK" sz="2000" dirty="0" err="1">
                <a:solidFill>
                  <a:srgbClr val="FFFF00"/>
                </a:solidFill>
              </a:rPr>
              <a:t>Funding</a:t>
            </a:r>
            <a:r>
              <a:rPr lang="sk-SK" sz="2000" dirty="0">
                <a:solidFill>
                  <a:srgbClr val="FFFF00"/>
                </a:solidFill>
              </a:rPr>
              <a:t> Hate </a:t>
            </a:r>
            <a:r>
              <a:rPr lang="sk-SK" sz="2000" dirty="0" err="1">
                <a:solidFill>
                  <a:srgbClr val="FFFF00"/>
                </a:solidFill>
              </a:rPr>
              <a:t>stand</a:t>
            </a:r>
            <a:r>
              <a:rPr lang="sk-SK" sz="2000" dirty="0">
                <a:solidFill>
                  <a:srgbClr val="FFFF00"/>
                </a:solidFill>
              </a:rPr>
              <a:t> </a:t>
            </a:r>
            <a:r>
              <a:rPr lang="sk-SK" sz="2000" dirty="0" err="1">
                <a:solidFill>
                  <a:srgbClr val="FFFF00"/>
                </a:solidFill>
              </a:rPr>
              <a:t>for</a:t>
            </a:r>
            <a:r>
              <a:rPr lang="sk-SK" sz="2000" dirty="0">
                <a:solidFill>
                  <a:srgbClr val="FFFF00"/>
                </a:solidFill>
              </a:rPr>
              <a:t>?</a:t>
            </a:r>
            <a:r>
              <a:rPr lang="sk-SK" sz="1800" dirty="0"/>
              <a:t/>
            </a:r>
            <a:br>
              <a:rPr lang="sk-SK" sz="1800" dirty="0"/>
            </a:br>
            <a:r>
              <a:rPr lang="sk-SK" sz="1800" dirty="0" err="1"/>
              <a:t>We</a:t>
            </a:r>
            <a:r>
              <a:rPr lang="sk-SK" sz="1800" dirty="0"/>
              <a:t> </a:t>
            </a:r>
            <a:r>
              <a:rPr lang="sk-SK" sz="1800" dirty="0" err="1"/>
              <a:t>fully</a:t>
            </a:r>
            <a:r>
              <a:rPr lang="sk-SK" sz="1800" dirty="0"/>
              <a:t> </a:t>
            </a:r>
            <a:r>
              <a:rPr lang="sk-SK" sz="1800" dirty="0" err="1"/>
              <a:t>support</a:t>
            </a:r>
            <a:r>
              <a:rPr lang="sk-SK" sz="1800" dirty="0"/>
              <a:t> </a:t>
            </a:r>
            <a:r>
              <a:rPr lang="sk-SK" sz="1800" dirty="0" err="1"/>
              <a:t>freedom</a:t>
            </a:r>
            <a:r>
              <a:rPr lang="sk-SK" sz="1800" dirty="0"/>
              <a:t> of </a:t>
            </a:r>
            <a:r>
              <a:rPr lang="sk-SK" sz="1800" dirty="0" err="1"/>
              <a:t>expression</a:t>
            </a:r>
            <a:r>
              <a:rPr lang="sk-SK" sz="1800" dirty="0"/>
              <a:t>, and </a:t>
            </a:r>
            <a:r>
              <a:rPr lang="sk-SK" sz="1800" dirty="0" err="1"/>
              <a:t>freedom</a:t>
            </a:r>
            <a:r>
              <a:rPr lang="sk-SK" sz="1800" dirty="0"/>
              <a:t> of </a:t>
            </a:r>
            <a:r>
              <a:rPr lang="sk-SK" sz="1800" dirty="0" err="1"/>
              <a:t>the</a:t>
            </a:r>
            <a:r>
              <a:rPr lang="sk-SK" sz="1800" dirty="0"/>
              <a:t> press, as </a:t>
            </a:r>
            <a:r>
              <a:rPr lang="sk-SK" sz="1800" dirty="0" err="1"/>
              <a:t>outlined</a:t>
            </a:r>
            <a:r>
              <a:rPr lang="sk-SK" sz="1800" dirty="0"/>
              <a:t> in </a:t>
            </a:r>
            <a:r>
              <a:rPr lang="sk-SK" sz="1800" dirty="0" err="1"/>
              <a:t>the</a:t>
            </a:r>
            <a:r>
              <a:rPr lang="sk-SK" sz="1800" dirty="0"/>
              <a:t> </a:t>
            </a:r>
            <a:r>
              <a:rPr lang="sk-SK" sz="1800" dirty="0" err="1"/>
              <a:t>Universal</a:t>
            </a:r>
            <a:r>
              <a:rPr lang="sk-SK" sz="1800" dirty="0"/>
              <a:t> </a:t>
            </a:r>
            <a:r>
              <a:rPr lang="sk-SK" sz="1800" dirty="0" err="1"/>
              <a:t>Declaration</a:t>
            </a:r>
            <a:r>
              <a:rPr lang="sk-SK" sz="1800" dirty="0"/>
              <a:t> of </a:t>
            </a:r>
            <a:r>
              <a:rPr lang="sk-SK" sz="1800" dirty="0" err="1"/>
              <a:t>Human</a:t>
            </a:r>
            <a:r>
              <a:rPr lang="sk-SK" sz="1800" dirty="0"/>
              <a:t> </a:t>
            </a:r>
            <a:r>
              <a:rPr lang="sk-SK" sz="1800" dirty="0" err="1"/>
              <a:t>Rights</a:t>
            </a:r>
            <a:r>
              <a:rPr lang="sk-SK" sz="1800" dirty="0" smtClean="0"/>
              <a:t>.</a:t>
            </a:r>
            <a:br>
              <a:rPr lang="sk-SK" sz="1800" dirty="0" smtClean="0"/>
            </a:br>
            <a:r>
              <a:rPr lang="sk-SK" sz="1800" dirty="0" smtClean="0"/>
              <a:t> </a:t>
            </a:r>
            <a:r>
              <a:rPr lang="sk-SK" sz="1800" dirty="0"/>
              <a:t/>
            </a:r>
            <a:br>
              <a:rPr lang="sk-SK" sz="1800" dirty="0"/>
            </a:br>
            <a:r>
              <a:rPr lang="sk-SK" sz="1800" dirty="0" err="1">
                <a:solidFill>
                  <a:srgbClr val="FFFF00"/>
                </a:solidFill>
              </a:rPr>
              <a:t>Freedom</a:t>
            </a:r>
            <a:r>
              <a:rPr lang="sk-SK" sz="1800" dirty="0">
                <a:solidFill>
                  <a:srgbClr val="FFFF00"/>
                </a:solidFill>
              </a:rPr>
              <a:t> of </a:t>
            </a:r>
            <a:r>
              <a:rPr lang="sk-SK" sz="1800" dirty="0" err="1">
                <a:solidFill>
                  <a:srgbClr val="FFFF00"/>
                </a:solidFill>
              </a:rPr>
              <a:t>choice</a:t>
            </a:r>
            <a:r>
              <a:rPr lang="sk-SK" sz="1800" dirty="0">
                <a:solidFill>
                  <a:srgbClr val="FFFF00"/>
                </a:solidFill>
              </a:rPr>
              <a:t> </a:t>
            </a:r>
            <a:r>
              <a:rPr lang="sk-SK" sz="1800" dirty="0"/>
              <a:t/>
            </a:r>
            <a:br>
              <a:rPr lang="sk-SK" sz="1800" dirty="0"/>
            </a:br>
            <a:r>
              <a:rPr lang="sk-SK" sz="1800" dirty="0" err="1"/>
              <a:t>We</a:t>
            </a:r>
            <a:r>
              <a:rPr lang="sk-SK" sz="1800" dirty="0"/>
              <a:t> </a:t>
            </a:r>
            <a:r>
              <a:rPr lang="sk-SK" sz="1800" dirty="0" err="1"/>
              <a:t>believe</a:t>
            </a:r>
            <a:r>
              <a:rPr lang="sk-SK" sz="1800" dirty="0"/>
              <a:t> </a:t>
            </a:r>
            <a:r>
              <a:rPr lang="sk-SK" sz="1800" dirty="0" err="1"/>
              <a:t>people</a:t>
            </a:r>
            <a:r>
              <a:rPr lang="sk-SK" sz="1800" dirty="0"/>
              <a:t> </a:t>
            </a:r>
            <a:r>
              <a:rPr lang="sk-SK" sz="1800" dirty="0" err="1"/>
              <a:t>have</a:t>
            </a:r>
            <a:r>
              <a:rPr lang="sk-SK" sz="1800" dirty="0"/>
              <a:t> </a:t>
            </a:r>
            <a:r>
              <a:rPr lang="sk-SK" sz="1800" dirty="0" err="1"/>
              <a:t>the</a:t>
            </a:r>
            <a:r>
              <a:rPr lang="sk-SK" sz="1800" dirty="0"/>
              <a:t> </a:t>
            </a:r>
            <a:r>
              <a:rPr lang="sk-SK" sz="1800" dirty="0" err="1"/>
              <a:t>right</a:t>
            </a:r>
            <a:r>
              <a:rPr lang="sk-SK" sz="1800" dirty="0"/>
              <a:t> to </a:t>
            </a:r>
            <a:r>
              <a:rPr lang="sk-SK" sz="1800" dirty="0" err="1"/>
              <a:t>make</a:t>
            </a:r>
            <a:r>
              <a:rPr lang="sk-SK" sz="1800" dirty="0"/>
              <a:t> </a:t>
            </a:r>
            <a:r>
              <a:rPr lang="sk-SK" sz="1800" dirty="0" err="1"/>
              <a:t>choices</a:t>
            </a:r>
            <a:r>
              <a:rPr lang="sk-SK" sz="1800" dirty="0"/>
              <a:t> </a:t>
            </a:r>
            <a:r>
              <a:rPr lang="sk-SK" sz="1800" dirty="0" err="1"/>
              <a:t>based</a:t>
            </a:r>
            <a:r>
              <a:rPr lang="sk-SK" sz="1800" dirty="0"/>
              <a:t> on </a:t>
            </a:r>
            <a:r>
              <a:rPr lang="sk-SK" sz="1800" dirty="0" err="1"/>
              <a:t>the</a:t>
            </a:r>
            <a:r>
              <a:rPr lang="sk-SK" sz="1800" dirty="0"/>
              <a:t> </a:t>
            </a:r>
            <a:r>
              <a:rPr lang="sk-SK" sz="1800" dirty="0" err="1"/>
              <a:t>values</a:t>
            </a:r>
            <a:r>
              <a:rPr lang="sk-SK" sz="1800" dirty="0"/>
              <a:t> of </a:t>
            </a:r>
            <a:r>
              <a:rPr lang="sk-SK" sz="1800" dirty="0" err="1"/>
              <a:t>companies</a:t>
            </a:r>
            <a:r>
              <a:rPr lang="sk-SK" sz="1800" dirty="0"/>
              <a:t> </a:t>
            </a:r>
            <a:r>
              <a:rPr lang="sk-SK" sz="1800" dirty="0" err="1"/>
              <a:t>they</a:t>
            </a:r>
            <a:r>
              <a:rPr lang="sk-SK" sz="1800" dirty="0"/>
              <a:t> </a:t>
            </a:r>
            <a:r>
              <a:rPr lang="sk-SK" sz="1800" dirty="0" err="1"/>
              <a:t>may</a:t>
            </a:r>
            <a:r>
              <a:rPr lang="sk-SK" sz="1800" dirty="0"/>
              <a:t> </a:t>
            </a:r>
            <a:r>
              <a:rPr lang="sk-SK" sz="1800" dirty="0" err="1"/>
              <a:t>purchase</a:t>
            </a:r>
            <a:r>
              <a:rPr lang="sk-SK" sz="1800" dirty="0"/>
              <a:t> </a:t>
            </a:r>
            <a:r>
              <a:rPr lang="sk-SK" sz="1800" dirty="0" err="1"/>
              <a:t>from</a:t>
            </a:r>
            <a:r>
              <a:rPr lang="sk-SK" sz="1800" dirty="0"/>
              <a:t> - and to </a:t>
            </a:r>
            <a:r>
              <a:rPr lang="sk-SK" sz="1800" dirty="0" err="1"/>
              <a:t>speak</a:t>
            </a:r>
            <a:r>
              <a:rPr lang="sk-SK" sz="1800" dirty="0"/>
              <a:t> </a:t>
            </a:r>
            <a:r>
              <a:rPr lang="sk-SK" sz="1800" dirty="0" err="1"/>
              <a:t>out</a:t>
            </a:r>
            <a:r>
              <a:rPr lang="sk-SK" sz="1800" dirty="0"/>
              <a:t> </a:t>
            </a:r>
            <a:r>
              <a:rPr lang="sk-SK" sz="1800" dirty="0" err="1"/>
              <a:t>when</a:t>
            </a:r>
            <a:r>
              <a:rPr lang="sk-SK" sz="1800" dirty="0"/>
              <a:t> </a:t>
            </a:r>
            <a:r>
              <a:rPr lang="sk-SK" sz="1800" dirty="0" err="1"/>
              <a:t>something</a:t>
            </a:r>
            <a:r>
              <a:rPr lang="sk-SK" sz="1800" dirty="0"/>
              <a:t> </a:t>
            </a:r>
            <a:r>
              <a:rPr lang="sk-SK" sz="1800" dirty="0" err="1"/>
              <a:t>doesn’t</a:t>
            </a:r>
            <a:r>
              <a:rPr lang="sk-SK" sz="1800" dirty="0"/>
              <a:t> </a:t>
            </a:r>
            <a:r>
              <a:rPr lang="sk-SK" sz="1800" dirty="0" err="1"/>
              <a:t>sit</a:t>
            </a:r>
            <a:r>
              <a:rPr lang="sk-SK" sz="1800" dirty="0"/>
              <a:t> </a:t>
            </a:r>
            <a:r>
              <a:rPr lang="sk-SK" sz="1800" dirty="0" err="1"/>
              <a:t>right</a:t>
            </a:r>
            <a:r>
              <a:rPr lang="sk-SK" sz="1800" dirty="0"/>
              <a:t>.</a:t>
            </a:r>
            <a:br>
              <a:rPr lang="sk-SK" sz="1800" dirty="0"/>
            </a:br>
            <a:r>
              <a:rPr lang="sk-SK" sz="1800" dirty="0" err="1">
                <a:solidFill>
                  <a:srgbClr val="FFFF00"/>
                </a:solidFill>
              </a:rPr>
              <a:t>Impartiality</a:t>
            </a:r>
            <a:r>
              <a:rPr lang="sk-SK" sz="1800" dirty="0"/>
              <a:t> </a:t>
            </a:r>
            <a:br>
              <a:rPr lang="sk-SK" sz="1800" dirty="0"/>
            </a:br>
            <a:r>
              <a:rPr lang="sk-SK" sz="1800" dirty="0" err="1"/>
              <a:t>We</a:t>
            </a:r>
            <a:r>
              <a:rPr lang="sk-SK" sz="1800" dirty="0"/>
              <a:t> </a:t>
            </a:r>
            <a:r>
              <a:rPr lang="sk-SK" sz="1800" dirty="0" err="1"/>
              <a:t>stick</a:t>
            </a:r>
            <a:r>
              <a:rPr lang="sk-SK" sz="1800" dirty="0"/>
              <a:t> to </a:t>
            </a:r>
            <a:r>
              <a:rPr lang="sk-SK" sz="1800" dirty="0" err="1"/>
              <a:t>our</a:t>
            </a:r>
            <a:r>
              <a:rPr lang="sk-SK" sz="1800" dirty="0"/>
              <a:t> </a:t>
            </a:r>
            <a:r>
              <a:rPr lang="sk-SK" sz="1800" dirty="0" err="1"/>
              <a:t>core</a:t>
            </a:r>
            <a:r>
              <a:rPr lang="sk-SK" sz="1800" dirty="0"/>
              <a:t> </a:t>
            </a:r>
            <a:r>
              <a:rPr lang="sk-SK" sz="1800" dirty="0" err="1"/>
              <a:t>issue</a:t>
            </a:r>
            <a:r>
              <a:rPr lang="sk-SK" sz="1800" dirty="0"/>
              <a:t> of </a:t>
            </a:r>
            <a:r>
              <a:rPr lang="sk-SK" sz="1800" dirty="0" err="1"/>
              <a:t>opposing</a:t>
            </a:r>
            <a:r>
              <a:rPr lang="sk-SK" sz="1800" dirty="0"/>
              <a:t> </a:t>
            </a:r>
            <a:r>
              <a:rPr lang="sk-SK" sz="1800" dirty="0" err="1"/>
              <a:t>hatred</a:t>
            </a:r>
            <a:r>
              <a:rPr lang="sk-SK" sz="1800" dirty="0"/>
              <a:t>, </a:t>
            </a:r>
            <a:r>
              <a:rPr lang="sk-SK" sz="1800" dirty="0" err="1"/>
              <a:t>discrimination</a:t>
            </a:r>
            <a:r>
              <a:rPr lang="sk-SK" sz="1800" dirty="0"/>
              <a:t> and </a:t>
            </a:r>
            <a:r>
              <a:rPr lang="sk-SK" sz="1800" dirty="0" err="1"/>
              <a:t>demonisation</a:t>
            </a:r>
            <a:r>
              <a:rPr lang="sk-SK" sz="1800" dirty="0"/>
              <a:t>. </a:t>
            </a:r>
            <a:r>
              <a:rPr lang="sk-SK" sz="1800" dirty="0" err="1"/>
              <a:t>We</a:t>
            </a:r>
            <a:r>
              <a:rPr lang="sk-SK" sz="1800" dirty="0"/>
              <a:t> </a:t>
            </a:r>
            <a:r>
              <a:rPr lang="sk-SK" sz="1800" dirty="0" err="1"/>
              <a:t>don’t</a:t>
            </a:r>
            <a:r>
              <a:rPr lang="sk-SK" sz="1800" dirty="0"/>
              <a:t> </a:t>
            </a:r>
            <a:r>
              <a:rPr lang="sk-SK" sz="1800" dirty="0" err="1"/>
              <a:t>take</a:t>
            </a:r>
            <a:r>
              <a:rPr lang="sk-SK" sz="1800" dirty="0"/>
              <a:t> </a:t>
            </a:r>
            <a:r>
              <a:rPr lang="sk-SK" sz="1800" dirty="0" err="1"/>
              <a:t>sides</a:t>
            </a:r>
            <a:r>
              <a:rPr lang="sk-SK" sz="1800" dirty="0"/>
              <a:t> in </a:t>
            </a:r>
            <a:r>
              <a:rPr lang="sk-SK" sz="1800" dirty="0" err="1"/>
              <a:t>political</a:t>
            </a:r>
            <a:r>
              <a:rPr lang="sk-SK" sz="1800" dirty="0"/>
              <a:t> </a:t>
            </a:r>
            <a:r>
              <a:rPr lang="sk-SK" sz="1800" dirty="0" err="1"/>
              <a:t>debates</a:t>
            </a:r>
            <a:r>
              <a:rPr lang="sk-SK" sz="1800" dirty="0"/>
              <a:t>.</a:t>
            </a:r>
            <a:br>
              <a:rPr lang="sk-SK" sz="1800" dirty="0"/>
            </a:br>
            <a:r>
              <a:rPr lang="sk-SK" sz="1800" dirty="0" err="1">
                <a:solidFill>
                  <a:srgbClr val="FFFF00"/>
                </a:solidFill>
              </a:rPr>
              <a:t>Inclusiveness</a:t>
            </a:r>
            <a:r>
              <a:rPr lang="sk-SK" sz="1800" dirty="0">
                <a:solidFill>
                  <a:srgbClr val="FFFF00"/>
                </a:solidFill>
              </a:rPr>
              <a:t> </a:t>
            </a:r>
            <a:r>
              <a:rPr lang="sk-SK" sz="1800" dirty="0"/>
              <a:t/>
            </a:r>
            <a:br>
              <a:rPr lang="sk-SK" sz="1800" dirty="0"/>
            </a:br>
            <a:r>
              <a:rPr lang="sk-SK" sz="1800" dirty="0" err="1"/>
              <a:t>We</a:t>
            </a:r>
            <a:r>
              <a:rPr lang="sk-SK" sz="1800" dirty="0"/>
              <a:t> are </a:t>
            </a:r>
            <a:r>
              <a:rPr lang="sk-SK" sz="1800" dirty="0" err="1"/>
              <a:t>open</a:t>
            </a:r>
            <a:r>
              <a:rPr lang="sk-SK" sz="1800" dirty="0"/>
              <a:t> to </a:t>
            </a:r>
            <a:r>
              <a:rPr lang="sk-SK" sz="1800" dirty="0" err="1"/>
              <a:t>people</a:t>
            </a:r>
            <a:r>
              <a:rPr lang="sk-SK" sz="1800" dirty="0"/>
              <a:t> of </a:t>
            </a:r>
            <a:r>
              <a:rPr lang="sk-SK" sz="1800" dirty="0" err="1"/>
              <a:t>all</a:t>
            </a:r>
            <a:r>
              <a:rPr lang="sk-SK" sz="1800" dirty="0"/>
              <a:t> </a:t>
            </a:r>
            <a:r>
              <a:rPr lang="sk-SK" sz="1800" dirty="0" err="1"/>
              <a:t>backgrounds</a:t>
            </a:r>
            <a:r>
              <a:rPr lang="sk-SK" sz="1800" dirty="0"/>
              <a:t> and </a:t>
            </a:r>
            <a:r>
              <a:rPr lang="sk-SK" sz="1800" dirty="0" err="1"/>
              <a:t>affiliations</a:t>
            </a:r>
            <a:r>
              <a:rPr lang="sk-SK" sz="1800" dirty="0"/>
              <a:t> </a:t>
            </a:r>
            <a:r>
              <a:rPr lang="sk-SK" sz="1800" dirty="0" err="1"/>
              <a:t>who</a:t>
            </a:r>
            <a:r>
              <a:rPr lang="sk-SK" sz="1800" dirty="0"/>
              <a:t> </a:t>
            </a:r>
            <a:r>
              <a:rPr lang="sk-SK" sz="1800" dirty="0" err="1"/>
              <a:t>share</a:t>
            </a:r>
            <a:r>
              <a:rPr lang="sk-SK" sz="1800" dirty="0"/>
              <a:t> </a:t>
            </a:r>
            <a:r>
              <a:rPr lang="sk-SK" sz="1800" dirty="0" err="1"/>
              <a:t>our</a:t>
            </a:r>
            <a:r>
              <a:rPr lang="sk-SK" sz="1800" dirty="0"/>
              <a:t> </a:t>
            </a:r>
            <a:r>
              <a:rPr lang="sk-SK" sz="1800" dirty="0" err="1"/>
              <a:t>aims</a:t>
            </a:r>
            <a:r>
              <a:rPr lang="sk-SK" sz="1800" dirty="0"/>
              <a:t>. </a:t>
            </a:r>
            <a:br>
              <a:rPr lang="sk-SK" sz="1800" dirty="0"/>
            </a:br>
            <a:r>
              <a:rPr lang="sk-SK" sz="1800" dirty="0" err="1">
                <a:solidFill>
                  <a:srgbClr val="FFFF00"/>
                </a:solidFill>
              </a:rPr>
              <a:t>Consistency</a:t>
            </a:r>
            <a:r>
              <a:rPr lang="sk-SK" sz="1800" dirty="0">
                <a:solidFill>
                  <a:srgbClr val="FFFF00"/>
                </a:solidFill>
              </a:rPr>
              <a:t> </a:t>
            </a:r>
            <a:r>
              <a:rPr lang="sk-SK" sz="1800" dirty="0"/>
              <a:t/>
            </a:r>
            <a:br>
              <a:rPr lang="sk-SK" sz="1800" dirty="0"/>
            </a:br>
            <a:r>
              <a:rPr lang="sk-SK" sz="1800" dirty="0" err="1"/>
              <a:t>We</a:t>
            </a:r>
            <a:r>
              <a:rPr lang="sk-SK" sz="1800" dirty="0"/>
              <a:t> are </a:t>
            </a:r>
            <a:r>
              <a:rPr lang="sk-SK" sz="1800" dirty="0" err="1"/>
              <a:t>against</a:t>
            </a:r>
            <a:r>
              <a:rPr lang="sk-SK" sz="1800" dirty="0"/>
              <a:t> </a:t>
            </a:r>
            <a:r>
              <a:rPr lang="sk-SK" sz="1800" dirty="0" err="1"/>
              <a:t>all</a:t>
            </a:r>
            <a:r>
              <a:rPr lang="sk-SK" sz="1800" dirty="0"/>
              <a:t> </a:t>
            </a:r>
            <a:r>
              <a:rPr lang="sk-SK" sz="1800" dirty="0" err="1"/>
              <a:t>demonisation</a:t>
            </a:r>
            <a:r>
              <a:rPr lang="sk-SK" sz="1800" dirty="0"/>
              <a:t> and hate </a:t>
            </a:r>
            <a:r>
              <a:rPr lang="sk-SK" sz="1800" dirty="0" err="1"/>
              <a:t>speech</a:t>
            </a:r>
            <a:r>
              <a:rPr lang="sk-SK" sz="1800" dirty="0"/>
              <a:t>, </a:t>
            </a:r>
            <a:r>
              <a:rPr lang="sk-SK" sz="1800" dirty="0" err="1"/>
              <a:t>whatever</a:t>
            </a:r>
            <a:r>
              <a:rPr lang="sk-SK" sz="1800" dirty="0"/>
              <a:t> </a:t>
            </a:r>
            <a:r>
              <a:rPr lang="sk-SK" sz="1800" dirty="0" err="1"/>
              <a:t>the</a:t>
            </a:r>
            <a:r>
              <a:rPr lang="sk-SK" sz="1800" dirty="0"/>
              <a:t> </a:t>
            </a:r>
            <a:r>
              <a:rPr lang="sk-SK" sz="1800" dirty="0" err="1"/>
              <a:t>motivation</a:t>
            </a:r>
            <a:r>
              <a:rPr lang="sk-SK" sz="1800" dirty="0"/>
              <a:t> and </a:t>
            </a:r>
            <a:r>
              <a:rPr lang="sk-SK" sz="1800" dirty="0" err="1"/>
              <a:t>whoever</a:t>
            </a:r>
            <a:r>
              <a:rPr lang="sk-SK" sz="1800" dirty="0"/>
              <a:t> </a:t>
            </a:r>
            <a:r>
              <a:rPr lang="sk-SK" sz="1800" dirty="0" err="1"/>
              <a:t>the</a:t>
            </a:r>
            <a:r>
              <a:rPr lang="sk-SK" sz="1800" dirty="0"/>
              <a:t> </a:t>
            </a:r>
            <a:r>
              <a:rPr lang="sk-SK" sz="1800" dirty="0" err="1"/>
              <a:t>target</a:t>
            </a:r>
            <a:r>
              <a:rPr lang="sk-SK" sz="1800" dirty="0"/>
              <a:t>. </a:t>
            </a:r>
            <a:br>
              <a:rPr lang="sk-SK" sz="1800" dirty="0"/>
            </a:br>
            <a:r>
              <a:rPr lang="sk-SK" sz="1800" dirty="0" err="1">
                <a:solidFill>
                  <a:srgbClr val="FFFF00"/>
                </a:solidFill>
              </a:rPr>
              <a:t>Universality</a:t>
            </a:r>
            <a:r>
              <a:rPr lang="sk-SK" sz="1800" dirty="0"/>
              <a:t> </a:t>
            </a:r>
            <a:br>
              <a:rPr lang="sk-SK" sz="1800" dirty="0"/>
            </a:br>
            <a:r>
              <a:rPr lang="sk-SK" sz="1800" dirty="0" err="1"/>
              <a:t>Our</a:t>
            </a:r>
            <a:r>
              <a:rPr lang="sk-SK" sz="1800" dirty="0"/>
              <a:t> </a:t>
            </a:r>
            <a:r>
              <a:rPr lang="sk-SK" sz="1800" dirty="0" err="1"/>
              <a:t>campaign</a:t>
            </a:r>
            <a:r>
              <a:rPr lang="sk-SK" sz="1800" dirty="0"/>
              <a:t> </a:t>
            </a:r>
            <a:r>
              <a:rPr lang="sk-SK" sz="1800" dirty="0" err="1"/>
              <a:t>is</a:t>
            </a:r>
            <a:r>
              <a:rPr lang="sk-SK" sz="1800" dirty="0"/>
              <a:t> </a:t>
            </a:r>
            <a:r>
              <a:rPr lang="sk-SK" sz="1800" dirty="0" err="1"/>
              <a:t>grounded</a:t>
            </a:r>
            <a:r>
              <a:rPr lang="sk-SK" sz="1800" dirty="0"/>
              <a:t> in </a:t>
            </a:r>
            <a:r>
              <a:rPr lang="sk-SK" sz="1800" dirty="0" err="1"/>
              <a:t>the</a:t>
            </a:r>
            <a:r>
              <a:rPr lang="sk-SK" sz="1800" dirty="0"/>
              <a:t> </a:t>
            </a:r>
            <a:r>
              <a:rPr lang="sk-SK" sz="1800" dirty="0" err="1"/>
              <a:t>Universal</a:t>
            </a:r>
            <a:r>
              <a:rPr lang="sk-SK" sz="1800" dirty="0"/>
              <a:t> </a:t>
            </a:r>
            <a:r>
              <a:rPr lang="sk-SK" sz="1800" dirty="0" err="1"/>
              <a:t>Declaration</a:t>
            </a:r>
            <a:r>
              <a:rPr lang="sk-SK" sz="1800" dirty="0"/>
              <a:t> of </a:t>
            </a:r>
            <a:r>
              <a:rPr lang="sk-SK" sz="1800" dirty="0" err="1"/>
              <a:t>Human</a:t>
            </a:r>
            <a:r>
              <a:rPr lang="sk-SK" sz="1800" dirty="0"/>
              <a:t> </a:t>
            </a:r>
            <a:r>
              <a:rPr lang="sk-SK" sz="1800" dirty="0" err="1"/>
              <a:t>Rights</a:t>
            </a:r>
            <a:r>
              <a:rPr lang="sk-SK" sz="1800" dirty="0"/>
              <a:t>. </a:t>
            </a:r>
            <a:r>
              <a:rPr lang="sk-SK" sz="1800" dirty="0" err="1"/>
              <a:t>Everything</a:t>
            </a:r>
            <a:r>
              <a:rPr lang="sk-SK" sz="1800" dirty="0"/>
              <a:t> </a:t>
            </a:r>
            <a:r>
              <a:rPr lang="sk-SK" sz="1800" dirty="0" err="1"/>
              <a:t>we</a:t>
            </a:r>
            <a:r>
              <a:rPr lang="sk-SK" sz="1800" dirty="0"/>
              <a:t> do </a:t>
            </a:r>
            <a:r>
              <a:rPr lang="sk-SK" sz="1800" dirty="0" err="1"/>
              <a:t>is</a:t>
            </a:r>
            <a:r>
              <a:rPr lang="sk-SK" sz="1800" dirty="0"/>
              <a:t> </a:t>
            </a:r>
            <a:r>
              <a:rPr lang="sk-SK" sz="1800" dirty="0" err="1"/>
              <a:t>consistent</a:t>
            </a:r>
            <a:r>
              <a:rPr lang="sk-SK" sz="1800" dirty="0"/>
              <a:t> </a:t>
            </a:r>
            <a:r>
              <a:rPr lang="sk-SK" sz="1800" dirty="0" err="1"/>
              <a:t>with</a:t>
            </a:r>
            <a:r>
              <a:rPr lang="sk-SK" sz="1800" dirty="0"/>
              <a:t> </a:t>
            </a:r>
            <a:r>
              <a:rPr lang="sk-SK" sz="1800" dirty="0" err="1"/>
              <a:t>those</a:t>
            </a:r>
            <a:r>
              <a:rPr lang="sk-SK" sz="1800" dirty="0"/>
              <a:t> </a:t>
            </a:r>
            <a:r>
              <a:rPr lang="sk-SK" sz="1800" dirty="0" err="1"/>
              <a:t>principles</a:t>
            </a:r>
            <a:r>
              <a:rPr lang="sk-SK" sz="1800" dirty="0" smtClean="0"/>
              <a:t>.</a:t>
            </a:r>
            <a:br>
              <a:rPr lang="sk-SK" sz="1800" dirty="0" smtClean="0"/>
            </a:br>
            <a:r>
              <a:rPr lang="sk-SK" sz="1800" dirty="0" smtClean="0"/>
              <a:t/>
            </a:r>
            <a:br>
              <a:rPr lang="sk-SK" sz="1800" dirty="0" smtClean="0"/>
            </a:br>
            <a:endParaRPr lang="sk-SK" sz="1800" dirty="0"/>
          </a:p>
        </p:txBody>
      </p:sp>
      <p:sp>
        <p:nvSpPr>
          <p:cNvPr id="4" name="Zástupný objekt pre obsah 3"/>
          <p:cNvSpPr>
            <a:spLocks noGrp="1"/>
          </p:cNvSpPr>
          <p:nvPr>
            <p:ph idx="1"/>
          </p:nvPr>
        </p:nvSpPr>
        <p:spPr>
          <a:xfrm>
            <a:off x="7246540" y="908720"/>
            <a:ext cx="4752528" cy="5111080"/>
          </a:xfrm>
        </p:spPr>
        <p:txBody>
          <a:bodyPr/>
          <a:lstStyle/>
          <a:p>
            <a:endParaRPr lang="sk-SK" dirty="0" smtClean="0"/>
          </a:p>
          <a:p>
            <a:pPr marL="0" indent="0">
              <a:buNone/>
            </a:pPr>
            <a:endParaRPr lang="sk-SK" dirty="0" smtClean="0"/>
          </a:p>
          <a:p>
            <a:pPr marL="0" indent="0">
              <a:buNone/>
            </a:pPr>
            <a:endParaRPr lang="sk-SK" dirty="0"/>
          </a:p>
          <a:p>
            <a:pPr marL="0" indent="0">
              <a:buNone/>
            </a:pPr>
            <a:endParaRPr lang="sk-SK" dirty="0" smtClean="0"/>
          </a:p>
          <a:p>
            <a:pPr marL="0" indent="0">
              <a:buNone/>
            </a:pPr>
            <a:endParaRPr lang="sk-SK" dirty="0"/>
          </a:p>
          <a:p>
            <a:pPr marL="0" indent="0">
              <a:buNone/>
            </a:pPr>
            <a:r>
              <a:rPr lang="sk-SK" u="sng" dirty="0">
                <a:hlinkClick r:id="rId2"/>
              </a:rPr>
              <a:t>https://www.facebook.com/stopfundinghate/posts/328388847498452</a:t>
            </a:r>
            <a:endParaRPr lang="sk-SK" dirty="0"/>
          </a:p>
          <a:p>
            <a:pPr marL="0" indent="0">
              <a:buNone/>
            </a:pPr>
            <a:endParaRPr lang="sk-SK" dirty="0"/>
          </a:p>
        </p:txBody>
      </p:sp>
      <p:pic>
        <p:nvPicPr>
          <p:cNvPr id="9" name="Obrázok 8" descr="https://scontent-vie1-1.xx.fbcdn.net/v/t1.0-1/p200x200/14202545_327373787599958_493605151029387765_n.jpg?oh=01d814e81ab3d48c66ac8632933942c1&amp;oe=58C6EE73"/>
          <p:cNvPicPr/>
          <p:nvPr/>
        </p:nvPicPr>
        <p:blipFill>
          <a:blip r:embed="rId3">
            <a:extLst>
              <a:ext uri="{28A0092B-C50C-407E-A947-70E740481C1C}">
                <a14:useLocalDpi xmlns:a14="http://schemas.microsoft.com/office/drawing/2010/main" val="0"/>
              </a:ext>
            </a:extLst>
          </a:blip>
          <a:srcRect/>
          <a:stretch>
            <a:fillRect/>
          </a:stretch>
        </p:blipFill>
        <p:spPr bwMode="auto">
          <a:xfrm>
            <a:off x="7390556" y="1268760"/>
            <a:ext cx="1944216" cy="1800200"/>
          </a:xfrm>
          <a:prstGeom prst="rect">
            <a:avLst/>
          </a:prstGeom>
          <a:noFill/>
          <a:ln>
            <a:noFill/>
          </a:ln>
        </p:spPr>
      </p:pic>
    </p:spTree>
    <p:extLst>
      <p:ext uri="{BB962C8B-B14F-4D97-AF65-F5344CB8AC3E}">
        <p14:creationId xmlns:p14="http://schemas.microsoft.com/office/powerpoint/2010/main" val="273052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p:txBody>
          <a:bodyPr/>
          <a:lstStyle/>
          <a:p>
            <a:pPr>
              <a:spcBef>
                <a:spcPts val="0"/>
              </a:spcBef>
            </a:pPr>
            <a:r>
              <a:rPr lang="sk-SK" dirty="0" err="1"/>
              <a:t>Sociaj</a:t>
            </a:r>
            <a:r>
              <a:rPr lang="sk-SK" dirty="0"/>
              <a:t> </a:t>
            </a:r>
            <a:r>
              <a:rPr lang="sk-SK" dirty="0" err="1"/>
              <a:t>profitoj</a:t>
            </a:r>
            <a:r>
              <a:rPr lang="sk-SK" dirty="0"/>
              <a:t> de </a:t>
            </a:r>
            <a:r>
              <a:rPr lang="sk-SK" dirty="0" err="1"/>
              <a:t>sociaj</a:t>
            </a:r>
            <a:r>
              <a:rPr lang="sk-SK" dirty="0"/>
              <a:t> </a:t>
            </a:r>
            <a:r>
              <a:rPr lang="sk-SK" dirty="0" err="1"/>
              <a:t>retoj</a:t>
            </a:r>
            <a:endParaRPr lang="sk-SK" sz="3600" i="0" spc="100" baseline="0" dirty="0">
              <a:solidFill>
                <a:schemeClr val="tx1"/>
              </a:solidFill>
              <a:latin typeface="Corbel"/>
            </a:endParaRPr>
          </a:p>
        </p:txBody>
      </p:sp>
      <p:sp>
        <p:nvSpPr>
          <p:cNvPr id="14" name="Zástupný symbol obsahu 13"/>
          <p:cNvSpPr>
            <a:spLocks noGrp="1"/>
          </p:cNvSpPr>
          <p:nvPr>
            <p:ph idx="1"/>
          </p:nvPr>
        </p:nvSpPr>
        <p:spPr>
          <a:xfrm>
            <a:off x="1522413" y="1988840"/>
            <a:ext cx="9756575" cy="4030960"/>
          </a:xfrm>
        </p:spPr>
        <p:txBody>
          <a:bodyPr>
            <a:normAutofit/>
          </a:bodyPr>
          <a:lstStyle/>
          <a:p>
            <a:pPr marL="0" indent="0">
              <a:buClr>
                <a:srgbClr val="56C5FF"/>
              </a:buClr>
              <a:buNone/>
            </a:pPr>
            <a:r>
              <a:rPr lang="sk-SK" sz="2600" dirty="0" smtClean="0">
                <a:solidFill>
                  <a:srgbClr val="FFFF00"/>
                </a:solidFill>
              </a:rPr>
              <a:t>2 </a:t>
            </a:r>
            <a:r>
              <a:rPr lang="sk-SK" sz="2600" dirty="0" err="1" smtClean="0">
                <a:solidFill>
                  <a:srgbClr val="FFFF00"/>
                </a:solidFill>
              </a:rPr>
              <a:t>Ebloj</a:t>
            </a:r>
            <a:r>
              <a:rPr lang="sk-SK" sz="2600" dirty="0" smtClean="0">
                <a:solidFill>
                  <a:srgbClr val="FFFF00"/>
                </a:solidFill>
              </a:rPr>
              <a:t> </a:t>
            </a:r>
            <a:r>
              <a:rPr lang="sk-SK" sz="2600" dirty="0" err="1">
                <a:solidFill>
                  <a:srgbClr val="FFFF00"/>
                </a:solidFill>
              </a:rPr>
              <a:t>por</a:t>
            </a:r>
            <a:r>
              <a:rPr lang="sk-SK" sz="2600" dirty="0">
                <a:solidFill>
                  <a:srgbClr val="FFFF00"/>
                </a:solidFill>
              </a:rPr>
              <a:t> socia </a:t>
            </a:r>
            <a:r>
              <a:rPr lang="sk-SK" sz="2600" dirty="0" err="1">
                <a:solidFill>
                  <a:srgbClr val="FFFF00"/>
                </a:solidFill>
              </a:rPr>
              <a:t>inkludo</a:t>
            </a:r>
            <a:r>
              <a:rPr lang="sk-SK" sz="2600" dirty="0">
                <a:solidFill>
                  <a:srgbClr val="FFFF00"/>
                </a:solidFill>
              </a:rPr>
              <a:t> de la </a:t>
            </a:r>
            <a:r>
              <a:rPr lang="sk-SK" sz="2600" dirty="0" err="1" smtClean="0">
                <a:solidFill>
                  <a:srgbClr val="FFFF00"/>
                </a:solidFill>
              </a:rPr>
              <a:t>uzantoj</a:t>
            </a:r>
            <a:endParaRPr lang="sk-SK" sz="2600" dirty="0" smtClean="0">
              <a:solidFill>
                <a:srgbClr val="FFFF00"/>
              </a:solidFill>
            </a:endParaRPr>
          </a:p>
          <a:p>
            <a:pPr marL="36000" indent="0">
              <a:lnSpc>
                <a:spcPct val="100000"/>
              </a:lnSpc>
              <a:spcBef>
                <a:spcPts val="600"/>
              </a:spcBef>
              <a:buClr>
                <a:srgbClr val="56C5FF"/>
              </a:buClr>
              <a:buNone/>
            </a:pPr>
            <a:r>
              <a:rPr lang="sk-SK" sz="1800" dirty="0" smtClean="0"/>
              <a:t>    </a:t>
            </a:r>
            <a:r>
              <a:rPr lang="sk-SK" sz="1800" dirty="0" err="1" smtClean="0"/>
              <a:t>Inkludo</a:t>
            </a:r>
            <a:r>
              <a:rPr lang="sk-SK" sz="1800" dirty="0" smtClean="0"/>
              <a:t> </a:t>
            </a:r>
            <a:r>
              <a:rPr lang="sk-SK" sz="1800" dirty="0"/>
              <a:t>de </a:t>
            </a:r>
            <a:r>
              <a:rPr lang="sk-SK" sz="1800" dirty="0" err="1"/>
              <a:t>malavantaĝaj</a:t>
            </a:r>
            <a:r>
              <a:rPr lang="sk-SK" sz="1800" dirty="0"/>
              <a:t>, </a:t>
            </a:r>
            <a:r>
              <a:rPr lang="sk-SK" sz="1800" dirty="0" err="1"/>
              <a:t>handikapitaj</a:t>
            </a:r>
            <a:r>
              <a:rPr lang="sk-SK" sz="1800" dirty="0"/>
              <a:t>, </a:t>
            </a:r>
            <a:r>
              <a:rPr lang="sk-SK" sz="1800" dirty="0" err="1"/>
              <a:t>timemaj</a:t>
            </a:r>
            <a:r>
              <a:rPr lang="sk-SK" sz="1800" dirty="0"/>
              <a:t> </a:t>
            </a:r>
            <a:r>
              <a:rPr lang="sk-SK" sz="1800" dirty="0" err="1" smtClean="0"/>
              <a:t>homoj</a:t>
            </a:r>
            <a:r>
              <a:rPr lang="sk-SK" sz="1800" dirty="0" smtClean="0"/>
              <a:t> </a:t>
            </a:r>
            <a:r>
              <a:rPr lang="sk-SK" sz="1800" dirty="0" err="1" smtClean="0"/>
              <a:t>aŭ</a:t>
            </a:r>
            <a:r>
              <a:rPr lang="sk-SK" sz="1800" dirty="0" smtClean="0"/>
              <a:t> </a:t>
            </a:r>
            <a:r>
              <a:rPr lang="sk-SK" sz="1800" dirty="0" err="1"/>
              <a:t>engaĝigo</a:t>
            </a:r>
            <a:r>
              <a:rPr lang="sk-SK" sz="1800" dirty="0"/>
              <a:t> </a:t>
            </a:r>
            <a:r>
              <a:rPr lang="sk-SK" sz="1800" dirty="0" err="1"/>
              <a:t>solecaj</a:t>
            </a:r>
            <a:r>
              <a:rPr lang="sk-SK" sz="1800" dirty="0"/>
              <a:t> </a:t>
            </a:r>
            <a:r>
              <a:rPr lang="sk-SK" sz="1800" dirty="0" err="1" smtClean="0"/>
              <a:t>homoj</a:t>
            </a:r>
            <a:r>
              <a:rPr lang="sk-SK" sz="1800" dirty="0" smtClean="0"/>
              <a:t>,</a:t>
            </a:r>
          </a:p>
          <a:p>
            <a:pPr marL="36000" indent="0">
              <a:lnSpc>
                <a:spcPct val="100000"/>
              </a:lnSpc>
              <a:spcBef>
                <a:spcPts val="600"/>
              </a:spcBef>
              <a:buClr>
                <a:srgbClr val="56C5FF"/>
              </a:buClr>
              <a:buNone/>
            </a:pPr>
            <a:r>
              <a:rPr lang="sk-SK" sz="1800" dirty="0" smtClean="0"/>
              <a:t>    </a:t>
            </a:r>
            <a:r>
              <a:rPr lang="sk-SK" sz="1900" dirty="0" err="1" smtClean="0"/>
              <a:t>ebloj</a:t>
            </a:r>
            <a:r>
              <a:rPr lang="sk-SK" sz="1900" dirty="0" smtClean="0"/>
              <a:t> </a:t>
            </a:r>
            <a:r>
              <a:rPr lang="sk-SK" sz="1900" dirty="0" err="1"/>
              <a:t>eduki</a:t>
            </a:r>
            <a:r>
              <a:rPr lang="sk-SK" sz="1900" dirty="0"/>
              <a:t> </a:t>
            </a:r>
            <a:r>
              <a:rPr lang="sk-SK" sz="1900" dirty="0" err="1"/>
              <a:t>malavantaĝajn</a:t>
            </a:r>
            <a:r>
              <a:rPr lang="sk-SK" sz="1900" dirty="0"/>
              <a:t> </a:t>
            </a:r>
            <a:r>
              <a:rPr lang="sk-SK" sz="1900" dirty="0" err="1"/>
              <a:t>homojn</a:t>
            </a:r>
            <a:r>
              <a:rPr lang="sk-SK" sz="1900" dirty="0"/>
              <a:t> </a:t>
            </a:r>
            <a:r>
              <a:rPr lang="sk-SK" sz="1900" dirty="0" err="1"/>
              <a:t>kun</a:t>
            </a:r>
            <a:r>
              <a:rPr lang="sk-SK" sz="1900" dirty="0"/>
              <a:t> </a:t>
            </a:r>
            <a:r>
              <a:rPr lang="sk-SK" sz="1900" dirty="0" err="1"/>
              <a:t>iu</a:t>
            </a:r>
            <a:r>
              <a:rPr lang="sk-SK" sz="1900" dirty="0"/>
              <a:t> </a:t>
            </a:r>
            <a:r>
              <a:rPr lang="sk-SK" sz="1900" dirty="0" err="1" smtClean="0"/>
              <a:t>handikapo</a:t>
            </a:r>
            <a:r>
              <a:rPr lang="sk-SK" sz="1900" dirty="0" smtClean="0"/>
              <a:t>.</a:t>
            </a:r>
          </a:p>
          <a:p>
            <a:pPr marL="0" indent="0">
              <a:lnSpc>
                <a:spcPct val="100000"/>
              </a:lnSpc>
              <a:spcBef>
                <a:spcPts val="600"/>
              </a:spcBef>
              <a:buClr>
                <a:srgbClr val="56C5FF"/>
              </a:buClr>
              <a:buNone/>
            </a:pPr>
            <a:endParaRPr lang="sk-SK" sz="1900" dirty="0"/>
          </a:p>
          <a:p>
            <a:pPr marL="0" indent="0">
              <a:buClr>
                <a:srgbClr val="56C5FF"/>
              </a:buClr>
              <a:buNone/>
            </a:pPr>
            <a:r>
              <a:rPr lang="sk-SK" dirty="0" smtClean="0">
                <a:solidFill>
                  <a:srgbClr val="FFFF00"/>
                </a:solidFill>
              </a:rPr>
              <a:t>3  </a:t>
            </a:r>
            <a:r>
              <a:rPr lang="sk-SK" dirty="0" err="1" smtClean="0">
                <a:solidFill>
                  <a:srgbClr val="FFFF00"/>
                </a:solidFill>
              </a:rPr>
              <a:t>Plivastigo</a:t>
            </a:r>
            <a:r>
              <a:rPr lang="sk-SK" dirty="0" smtClean="0">
                <a:solidFill>
                  <a:srgbClr val="FFFF00"/>
                </a:solidFill>
              </a:rPr>
              <a:t> </a:t>
            </a:r>
            <a:r>
              <a:rPr lang="sk-SK" dirty="0">
                <a:solidFill>
                  <a:srgbClr val="FFFF00"/>
                </a:solidFill>
              </a:rPr>
              <a:t>de </a:t>
            </a:r>
            <a:r>
              <a:rPr lang="sk-SK" dirty="0" err="1">
                <a:solidFill>
                  <a:srgbClr val="FFFF00"/>
                </a:solidFill>
              </a:rPr>
              <a:t>kontaktoj</a:t>
            </a:r>
            <a:r>
              <a:rPr lang="sk-SK" dirty="0">
                <a:solidFill>
                  <a:srgbClr val="FFFF00"/>
                </a:solidFill>
              </a:rPr>
              <a:t> </a:t>
            </a:r>
            <a:r>
              <a:rPr lang="sk-SK" dirty="0" err="1">
                <a:solidFill>
                  <a:srgbClr val="FFFF00"/>
                </a:solidFill>
              </a:rPr>
              <a:t>kaj</a:t>
            </a:r>
            <a:r>
              <a:rPr lang="sk-SK" dirty="0">
                <a:solidFill>
                  <a:srgbClr val="FFFF00"/>
                </a:solidFill>
              </a:rPr>
              <a:t> socia </a:t>
            </a:r>
            <a:r>
              <a:rPr lang="sk-SK" dirty="0" err="1">
                <a:solidFill>
                  <a:srgbClr val="FFFF00"/>
                </a:solidFill>
              </a:rPr>
              <a:t>kapitalo</a:t>
            </a:r>
            <a:endParaRPr lang="sk-SK" dirty="0">
              <a:solidFill>
                <a:srgbClr val="FFFF00"/>
              </a:solidFill>
            </a:endParaRPr>
          </a:p>
          <a:p>
            <a:pPr marL="0" indent="0">
              <a:buClr>
                <a:srgbClr val="56C5FF"/>
              </a:buClr>
              <a:buNone/>
            </a:pPr>
            <a:r>
              <a:rPr lang="sk-SK" sz="1800" dirty="0" smtClean="0"/>
              <a:t>     </a:t>
            </a:r>
            <a:r>
              <a:rPr lang="sk-SK" sz="1800" dirty="0" err="1" smtClean="0"/>
              <a:t>Evoluado</a:t>
            </a:r>
            <a:r>
              <a:rPr lang="sk-SK" sz="1800" dirty="0" smtClean="0"/>
              <a:t> de </a:t>
            </a:r>
            <a:r>
              <a:rPr lang="sk-SK" sz="1800" dirty="0" err="1"/>
              <a:t>kolektivan</a:t>
            </a:r>
            <a:r>
              <a:rPr lang="sk-SK" sz="1800" dirty="0"/>
              <a:t> </a:t>
            </a:r>
            <a:r>
              <a:rPr lang="sk-SK" sz="1800" dirty="0" err="1" smtClean="0"/>
              <a:t>inteligentecon</a:t>
            </a:r>
            <a:r>
              <a:rPr lang="sk-SK" sz="1800" dirty="0" smtClean="0"/>
              <a:t>, </a:t>
            </a:r>
            <a:r>
              <a:rPr lang="eo" sz="1800" dirty="0" smtClean="0"/>
              <a:t>interŝanĝo</a:t>
            </a:r>
            <a:r>
              <a:rPr lang="sk-SK" sz="1800" dirty="0" smtClean="0"/>
              <a:t> de </a:t>
            </a:r>
            <a:r>
              <a:rPr lang="sk-SK" sz="1800" dirty="0" err="1" smtClean="0"/>
              <a:t>scioj</a:t>
            </a:r>
            <a:r>
              <a:rPr lang="sk-SK" sz="1800" dirty="0" smtClean="0"/>
              <a:t>, </a:t>
            </a:r>
            <a:r>
              <a:rPr lang="sk-SK" sz="1800" dirty="0" err="1" smtClean="0"/>
              <a:t>fakaj</a:t>
            </a:r>
            <a:r>
              <a:rPr lang="sk-SK" sz="1800" dirty="0" smtClean="0"/>
              <a:t> </a:t>
            </a:r>
            <a:r>
              <a:rPr lang="sk-SK" sz="1800" dirty="0" err="1" smtClean="0"/>
              <a:t>informoj</a:t>
            </a:r>
            <a:r>
              <a:rPr lang="sk-SK" sz="1800" dirty="0" smtClean="0"/>
              <a:t>, </a:t>
            </a:r>
            <a:r>
              <a:rPr lang="sk-SK" sz="1800" dirty="0" err="1" smtClean="0"/>
              <a:t>disvastigo</a:t>
            </a:r>
            <a:r>
              <a:rPr lang="sk-SK" sz="1800" dirty="0" smtClean="0"/>
              <a:t> de </a:t>
            </a:r>
            <a:r>
              <a:rPr lang="sk-SK" sz="1800" dirty="0" err="1" smtClean="0"/>
              <a:t>spertoj</a:t>
            </a:r>
            <a:r>
              <a:rPr lang="sk-SK" sz="1800" dirty="0" smtClean="0"/>
              <a:t>.</a:t>
            </a:r>
          </a:p>
          <a:p>
            <a:pPr marL="0" indent="0">
              <a:buClr>
                <a:srgbClr val="56C5FF"/>
              </a:buClr>
              <a:buNone/>
            </a:pPr>
            <a:r>
              <a:rPr lang="sk-SK" sz="1800" dirty="0" err="1"/>
              <a:t>e</a:t>
            </a:r>
            <a:r>
              <a:rPr lang="sk-SK" sz="1800" dirty="0" err="1" smtClean="0"/>
              <a:t>kz</a:t>
            </a:r>
            <a:r>
              <a:rPr lang="sk-SK" sz="1800" dirty="0" smtClean="0"/>
              <a:t>.:    </a:t>
            </a:r>
            <a:r>
              <a:rPr lang="sk-SK" sz="1800" dirty="0"/>
              <a:t>deviantART.com</a:t>
            </a:r>
          </a:p>
        </p:txBody>
      </p:sp>
    </p:spTree>
    <p:extLst>
      <p:ext uri="{BB962C8B-B14F-4D97-AF65-F5344CB8AC3E}">
        <p14:creationId xmlns:p14="http://schemas.microsoft.com/office/powerpoint/2010/main" val="407826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p:txBody>
          <a:bodyPr/>
          <a:lstStyle/>
          <a:p>
            <a:pPr>
              <a:spcBef>
                <a:spcPts val="0"/>
              </a:spcBef>
            </a:pPr>
            <a:r>
              <a:rPr lang="sk-SK" dirty="0" err="1">
                <a:solidFill>
                  <a:srgbClr val="FFFF00"/>
                </a:solidFill>
              </a:rPr>
              <a:t>Eblaj</a:t>
            </a:r>
            <a:r>
              <a:rPr lang="sk-SK" dirty="0">
                <a:solidFill>
                  <a:srgbClr val="FFFF00"/>
                </a:solidFill>
              </a:rPr>
              <a:t> </a:t>
            </a:r>
            <a:r>
              <a:rPr lang="sk-SK" dirty="0" err="1">
                <a:solidFill>
                  <a:srgbClr val="FFFF00"/>
                </a:solidFill>
              </a:rPr>
              <a:t>endanĝerigoj</a:t>
            </a:r>
            <a:r>
              <a:rPr lang="sk-SK" dirty="0">
                <a:solidFill>
                  <a:srgbClr val="FFFF00"/>
                </a:solidFill>
              </a:rPr>
              <a:t> de </a:t>
            </a:r>
            <a:r>
              <a:rPr lang="sk-SK" dirty="0" err="1">
                <a:solidFill>
                  <a:srgbClr val="FFFF00"/>
                </a:solidFill>
              </a:rPr>
              <a:t>uzantoj</a:t>
            </a:r>
            <a:r>
              <a:rPr lang="sk-SK" dirty="0">
                <a:solidFill>
                  <a:srgbClr val="FFFF00"/>
                </a:solidFill>
              </a:rPr>
              <a:t> </a:t>
            </a:r>
            <a:endParaRPr lang="sk-SK" sz="3600" i="0" spc="100" baseline="0" dirty="0">
              <a:solidFill>
                <a:srgbClr val="FFFF00"/>
              </a:solidFill>
              <a:latin typeface="Corbel"/>
            </a:endParaRPr>
          </a:p>
        </p:txBody>
      </p:sp>
      <p:sp>
        <p:nvSpPr>
          <p:cNvPr id="14" name="Zástupný symbol obsahu 13"/>
          <p:cNvSpPr>
            <a:spLocks noGrp="1"/>
          </p:cNvSpPr>
          <p:nvPr>
            <p:ph idx="1"/>
          </p:nvPr>
        </p:nvSpPr>
        <p:spPr>
          <a:xfrm>
            <a:off x="1522413" y="2348880"/>
            <a:ext cx="9134391" cy="3670920"/>
          </a:xfrm>
        </p:spPr>
        <p:txBody>
          <a:bodyPr>
            <a:normAutofit lnSpcReduction="10000"/>
          </a:bodyPr>
          <a:lstStyle/>
          <a:p>
            <a:pPr marL="219456" indent="-219456">
              <a:buClr>
                <a:srgbClr val="56C5FF"/>
              </a:buClr>
              <a:buFont typeface="Arial"/>
              <a:buChar char="•"/>
            </a:pPr>
            <a:r>
              <a:rPr lang="sk-SK" dirty="0" err="1"/>
              <a:t>dependo</a:t>
            </a:r>
            <a:r>
              <a:rPr lang="sk-SK" dirty="0"/>
              <a:t> de </a:t>
            </a:r>
            <a:r>
              <a:rPr lang="sk-SK" dirty="0" err="1"/>
              <a:t>informoj</a:t>
            </a:r>
            <a:r>
              <a:rPr lang="sk-SK" dirty="0"/>
              <a:t> </a:t>
            </a:r>
            <a:r>
              <a:rPr lang="sk-SK" dirty="0" err="1"/>
              <a:t>kaj</a:t>
            </a:r>
            <a:r>
              <a:rPr lang="sk-SK" dirty="0"/>
              <a:t> de </a:t>
            </a:r>
            <a:r>
              <a:rPr lang="sk-SK" dirty="0" err="1"/>
              <a:t>komunikado</a:t>
            </a:r>
            <a:r>
              <a:rPr lang="sk-SK" dirty="0"/>
              <a:t> </a:t>
            </a:r>
            <a:r>
              <a:rPr lang="sk-SK" dirty="0" err="1"/>
              <a:t>tra</a:t>
            </a:r>
            <a:r>
              <a:rPr lang="sk-SK" dirty="0"/>
              <a:t> </a:t>
            </a:r>
            <a:r>
              <a:rPr lang="sk-SK" dirty="0" err="1"/>
              <a:t>sociaj</a:t>
            </a:r>
            <a:r>
              <a:rPr lang="sk-SK" dirty="0"/>
              <a:t> </a:t>
            </a:r>
            <a:r>
              <a:rPr lang="sk-SK" dirty="0" err="1" smtClean="0"/>
              <a:t>retoj</a:t>
            </a:r>
            <a:r>
              <a:rPr lang="sk-SK" dirty="0" smtClean="0"/>
              <a:t>: </a:t>
            </a:r>
            <a:r>
              <a:rPr lang="sk-SK" dirty="0" err="1" smtClean="0"/>
              <a:t>dependanto</a:t>
            </a:r>
            <a:r>
              <a:rPr lang="sk-SK" dirty="0" smtClean="0"/>
              <a:t> </a:t>
            </a:r>
            <a:r>
              <a:rPr lang="sk-SK" dirty="0" err="1"/>
              <a:t>suferas</a:t>
            </a:r>
            <a:r>
              <a:rPr lang="sk-SK" dirty="0"/>
              <a:t> pri </a:t>
            </a:r>
            <a:r>
              <a:rPr lang="sk-SK" dirty="0" err="1"/>
              <a:t>frustriĝo</a:t>
            </a:r>
            <a:r>
              <a:rPr lang="sk-SK" dirty="0"/>
              <a:t> pro </a:t>
            </a:r>
            <a:r>
              <a:rPr lang="sk-SK" dirty="0" err="1"/>
              <a:t>nesufiĉo</a:t>
            </a:r>
            <a:r>
              <a:rPr lang="sk-SK" dirty="0"/>
              <a:t> da </a:t>
            </a:r>
            <a:r>
              <a:rPr lang="sk-SK" dirty="0" err="1" smtClean="0"/>
              <a:t>informoj</a:t>
            </a:r>
            <a:r>
              <a:rPr lang="sk-SK" dirty="0" smtClean="0"/>
              <a:t>,</a:t>
            </a:r>
          </a:p>
          <a:p>
            <a:pPr marL="219456" indent="-219456">
              <a:buClr>
                <a:srgbClr val="56C5FF"/>
              </a:buClr>
              <a:buFont typeface="Arial"/>
              <a:buChar char="•"/>
            </a:pPr>
            <a:r>
              <a:rPr lang="sk-SK" dirty="0" err="1"/>
              <a:t>fejsbuka</a:t>
            </a:r>
            <a:r>
              <a:rPr lang="sk-SK" dirty="0"/>
              <a:t> </a:t>
            </a:r>
            <a:r>
              <a:rPr lang="sk-SK" dirty="0" err="1" smtClean="0"/>
              <a:t>depresio</a:t>
            </a:r>
            <a:r>
              <a:rPr lang="sk-SK" dirty="0" smtClean="0"/>
              <a:t>: </a:t>
            </a:r>
            <a:r>
              <a:rPr lang="sk-SK" dirty="0" err="1"/>
              <a:t>temas</a:t>
            </a:r>
            <a:r>
              <a:rPr lang="sk-SK" dirty="0"/>
              <a:t> pri </a:t>
            </a:r>
            <a:r>
              <a:rPr lang="sk-SK" dirty="0" err="1"/>
              <a:t>timo</a:t>
            </a:r>
            <a:r>
              <a:rPr lang="sk-SK" dirty="0"/>
              <a:t> </a:t>
            </a:r>
            <a:r>
              <a:rPr lang="sk-SK" dirty="0" err="1"/>
              <a:t>neĉeesti</a:t>
            </a:r>
            <a:r>
              <a:rPr lang="sk-SK" dirty="0"/>
              <a:t> la </a:t>
            </a:r>
            <a:r>
              <a:rPr lang="sk-SK" dirty="0" err="1"/>
              <a:t>okazintaĵojn</a:t>
            </a:r>
            <a:r>
              <a:rPr lang="sk-SK" dirty="0"/>
              <a:t> </a:t>
            </a:r>
            <a:r>
              <a:rPr lang="sk-SK" dirty="0" err="1"/>
              <a:t>en</a:t>
            </a:r>
            <a:r>
              <a:rPr lang="sk-SK" dirty="0"/>
              <a:t> </a:t>
            </a:r>
            <a:r>
              <a:rPr lang="sk-SK" dirty="0" err="1"/>
              <a:t>virtuala</a:t>
            </a:r>
            <a:r>
              <a:rPr lang="sk-SK" dirty="0"/>
              <a:t> </a:t>
            </a:r>
            <a:r>
              <a:rPr lang="sk-SK" dirty="0" err="1" smtClean="0"/>
              <a:t>komunumo</a:t>
            </a:r>
            <a:r>
              <a:rPr lang="sk-SK" dirty="0" smtClean="0"/>
              <a:t>, </a:t>
            </a:r>
            <a:r>
              <a:rPr lang="sk-SK" dirty="0" err="1" smtClean="0"/>
              <a:t>kial</a:t>
            </a:r>
            <a:r>
              <a:rPr lang="sk-SK" dirty="0" smtClean="0"/>
              <a:t> </a:t>
            </a:r>
            <a:r>
              <a:rPr lang="sk-SK" dirty="0" err="1" smtClean="0"/>
              <a:t>uzanto</a:t>
            </a:r>
            <a:r>
              <a:rPr lang="sk-SK" dirty="0" smtClean="0"/>
              <a:t> </a:t>
            </a:r>
            <a:r>
              <a:rPr lang="sk-SK" dirty="0" err="1" smtClean="0"/>
              <a:t>ne</a:t>
            </a:r>
            <a:r>
              <a:rPr lang="sk-SK" dirty="0" smtClean="0"/>
              <a:t> </a:t>
            </a:r>
            <a:r>
              <a:rPr lang="sk-SK" dirty="0" err="1" smtClean="0"/>
              <a:t>povas</a:t>
            </a:r>
            <a:r>
              <a:rPr lang="sk-SK" dirty="0" smtClean="0"/>
              <a:t> </a:t>
            </a:r>
            <a:r>
              <a:rPr lang="sk-SK" dirty="0" err="1" smtClean="0"/>
              <a:t>fanfaroni</a:t>
            </a:r>
            <a:r>
              <a:rPr lang="sk-SK" dirty="0" smtClean="0"/>
              <a:t> pri </a:t>
            </a:r>
            <a:r>
              <a:rPr lang="sk-SK" dirty="0" err="1" smtClean="0"/>
              <a:t>propra</a:t>
            </a:r>
            <a:r>
              <a:rPr lang="sk-SK" dirty="0" smtClean="0"/>
              <a:t> </a:t>
            </a:r>
            <a:r>
              <a:rPr lang="sk-SK" dirty="0" err="1" smtClean="0"/>
              <a:t>ekskluziva</a:t>
            </a:r>
            <a:r>
              <a:rPr lang="sk-SK" dirty="0" smtClean="0"/>
              <a:t> </a:t>
            </a:r>
            <a:r>
              <a:rPr lang="sk-SK" dirty="0" err="1" smtClean="0"/>
              <a:t>statuso</a:t>
            </a:r>
            <a:r>
              <a:rPr lang="sk-SK" dirty="0"/>
              <a:t>,</a:t>
            </a:r>
            <a:endParaRPr lang="sk-SK" dirty="0" smtClean="0"/>
          </a:p>
          <a:p>
            <a:pPr marL="219456" indent="-219456">
              <a:buClr>
                <a:srgbClr val="56C5FF"/>
              </a:buClr>
              <a:buFont typeface="Arial"/>
              <a:buChar char="•"/>
            </a:pPr>
            <a:r>
              <a:rPr lang="sk-SK" dirty="0" err="1" smtClean="0"/>
              <a:t>syndromo</a:t>
            </a:r>
            <a:r>
              <a:rPr lang="sk-SK" dirty="0" smtClean="0"/>
              <a:t> </a:t>
            </a:r>
            <a:r>
              <a:rPr lang="sk-SK" dirty="0"/>
              <a:t>FOMO </a:t>
            </a:r>
            <a:r>
              <a:rPr lang="sk-SK" dirty="0" smtClean="0"/>
              <a:t>(</a:t>
            </a:r>
            <a:r>
              <a:rPr lang="sk-SK" dirty="0" err="1"/>
              <a:t>timo</a:t>
            </a:r>
            <a:r>
              <a:rPr lang="sk-SK" dirty="0"/>
              <a:t> pri </a:t>
            </a:r>
            <a:r>
              <a:rPr lang="sk-SK" dirty="0" err="1"/>
              <a:t>eligo</a:t>
            </a:r>
            <a:r>
              <a:rPr lang="sk-SK" dirty="0"/>
              <a:t> </a:t>
            </a:r>
            <a:r>
              <a:rPr lang="sk-SK" dirty="0" err="1"/>
              <a:t>el</a:t>
            </a:r>
            <a:r>
              <a:rPr lang="sk-SK" dirty="0"/>
              <a:t> la </a:t>
            </a:r>
            <a:r>
              <a:rPr lang="sk-SK" dirty="0" err="1" smtClean="0"/>
              <a:t>socio</a:t>
            </a:r>
            <a:r>
              <a:rPr lang="sk-SK" dirty="0" smtClean="0"/>
              <a:t>): </a:t>
            </a:r>
            <a:r>
              <a:rPr lang="sk-SK" dirty="0" err="1" smtClean="0"/>
              <a:t>uzanto</a:t>
            </a:r>
            <a:r>
              <a:rPr lang="sk-SK" dirty="0" smtClean="0"/>
              <a:t> </a:t>
            </a:r>
            <a:r>
              <a:rPr lang="sk-SK" dirty="0" err="1"/>
              <a:t>sentas</a:t>
            </a:r>
            <a:r>
              <a:rPr lang="sk-SK" dirty="0"/>
              <a:t> </a:t>
            </a:r>
            <a:r>
              <a:rPr lang="sk-SK" dirty="0" err="1" smtClean="0"/>
              <a:t>senvalora</a:t>
            </a:r>
            <a:r>
              <a:rPr lang="sk-SK" dirty="0" smtClean="0"/>
              <a:t> </a:t>
            </a:r>
            <a:r>
              <a:rPr lang="sk-SK" dirty="0" err="1"/>
              <a:t>kaj</a:t>
            </a:r>
            <a:r>
              <a:rPr lang="sk-SK" dirty="0"/>
              <a:t> </a:t>
            </a:r>
            <a:r>
              <a:rPr lang="sk-SK" dirty="0" err="1" smtClean="0"/>
              <a:t>nebezonata</a:t>
            </a:r>
            <a:r>
              <a:rPr lang="sk-SK" dirty="0" smtClean="0"/>
              <a:t>, </a:t>
            </a:r>
            <a:r>
              <a:rPr lang="sk-SK" dirty="0" err="1"/>
              <a:t>se</a:t>
            </a:r>
            <a:r>
              <a:rPr lang="sk-SK" dirty="0"/>
              <a:t> </a:t>
            </a:r>
            <a:r>
              <a:rPr lang="sk-SK" dirty="0" err="1"/>
              <a:t>dum</a:t>
            </a:r>
            <a:r>
              <a:rPr lang="sk-SK" dirty="0"/>
              <a:t> </a:t>
            </a:r>
            <a:r>
              <a:rPr lang="sk-SK" dirty="0" err="1"/>
              <a:t>certa</a:t>
            </a:r>
            <a:r>
              <a:rPr lang="sk-SK" dirty="0"/>
              <a:t> tempo </a:t>
            </a:r>
            <a:r>
              <a:rPr lang="sk-SK" dirty="0" err="1"/>
              <a:t>neniu</a:t>
            </a:r>
            <a:r>
              <a:rPr lang="sk-SK" dirty="0"/>
              <a:t> </a:t>
            </a:r>
            <a:r>
              <a:rPr lang="sk-SK" dirty="0" err="1"/>
              <a:t>alklakas</a:t>
            </a:r>
            <a:r>
              <a:rPr lang="sk-SK" dirty="0"/>
              <a:t> </a:t>
            </a:r>
            <a:r>
              <a:rPr lang="sk-SK" dirty="0" err="1"/>
              <a:t>kaj</a:t>
            </a:r>
            <a:r>
              <a:rPr lang="sk-SK" dirty="0"/>
              <a:t> </a:t>
            </a:r>
            <a:r>
              <a:rPr lang="sk-SK" dirty="0" err="1"/>
              <a:t>komentas</a:t>
            </a:r>
            <a:r>
              <a:rPr lang="sk-SK" dirty="0"/>
              <a:t> </a:t>
            </a:r>
            <a:r>
              <a:rPr lang="sk-SK" dirty="0" err="1"/>
              <a:t>l</a:t>
            </a:r>
            <a:r>
              <a:rPr lang="sk-SK" dirty="0" err="1" smtClean="0"/>
              <a:t>iajn</a:t>
            </a:r>
            <a:r>
              <a:rPr lang="sk-SK" dirty="0" smtClean="0"/>
              <a:t> </a:t>
            </a:r>
            <a:r>
              <a:rPr lang="sk-SK" dirty="0" err="1"/>
              <a:t>fotojn</a:t>
            </a:r>
            <a:r>
              <a:rPr lang="sk-SK" dirty="0"/>
              <a:t> </a:t>
            </a:r>
            <a:r>
              <a:rPr lang="sk-SK" dirty="0" err="1"/>
              <a:t>kaj</a:t>
            </a:r>
            <a:r>
              <a:rPr lang="sk-SK" dirty="0"/>
              <a:t> </a:t>
            </a:r>
            <a:r>
              <a:rPr lang="sk-SK" dirty="0" err="1" smtClean="0"/>
              <a:t>statusojn</a:t>
            </a:r>
            <a:r>
              <a:rPr lang="sk-SK" dirty="0"/>
              <a:t>,</a:t>
            </a:r>
          </a:p>
          <a:p>
            <a:pPr marL="219456" indent="-219456">
              <a:buClr>
                <a:srgbClr val="56C5FF"/>
              </a:buClr>
              <a:buFont typeface="Arial"/>
              <a:buChar char="•"/>
            </a:pPr>
            <a:r>
              <a:rPr lang="sk-SK" dirty="0" err="1" smtClean="0"/>
              <a:t>prokrasto</a:t>
            </a:r>
            <a:r>
              <a:rPr lang="sk-SK" dirty="0" smtClean="0"/>
              <a:t> </a:t>
            </a:r>
            <a:r>
              <a:rPr lang="sk-SK" dirty="0"/>
              <a:t>de </a:t>
            </a:r>
            <a:r>
              <a:rPr lang="sk-SK" dirty="0" err="1"/>
              <a:t>devoj</a:t>
            </a:r>
            <a:r>
              <a:rPr lang="sk-SK" dirty="0"/>
              <a:t> </a:t>
            </a:r>
            <a:r>
              <a:rPr lang="sk-SK" dirty="0" err="1"/>
              <a:t>al</a:t>
            </a:r>
            <a:r>
              <a:rPr lang="sk-SK" dirty="0"/>
              <a:t> </a:t>
            </a:r>
            <a:r>
              <a:rPr lang="sk-SK" dirty="0" err="1"/>
              <a:t>pli</a:t>
            </a:r>
            <a:r>
              <a:rPr lang="sk-SK" dirty="0"/>
              <a:t> </a:t>
            </a:r>
            <a:r>
              <a:rPr lang="sk-SK" dirty="0" err="1"/>
              <a:t>posta</a:t>
            </a:r>
            <a:r>
              <a:rPr lang="sk-SK" dirty="0"/>
              <a:t> </a:t>
            </a:r>
            <a:r>
              <a:rPr lang="sk-SK" dirty="0" smtClean="0"/>
              <a:t>tempo.</a:t>
            </a:r>
            <a:endParaRPr lang="sk-SK" dirty="0"/>
          </a:p>
        </p:txBody>
      </p:sp>
    </p:spTree>
    <p:extLst>
      <p:ext uri="{BB962C8B-B14F-4D97-AF65-F5344CB8AC3E}">
        <p14:creationId xmlns:p14="http://schemas.microsoft.com/office/powerpoint/2010/main" val="20471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a:xfrm>
            <a:off x="1522413" y="381000"/>
            <a:ext cx="9144001" cy="599728"/>
          </a:xfrm>
        </p:spPr>
        <p:txBody>
          <a:bodyPr>
            <a:normAutofit/>
          </a:bodyPr>
          <a:lstStyle/>
          <a:p>
            <a:pPr>
              <a:spcBef>
                <a:spcPts val="0"/>
              </a:spcBef>
            </a:pPr>
            <a:r>
              <a:rPr lang="sk-SK" sz="2800" dirty="0" err="1" smtClean="0">
                <a:solidFill>
                  <a:srgbClr val="FFFF00"/>
                </a:solidFill>
              </a:rPr>
              <a:t>Ekzemploj</a:t>
            </a:r>
            <a:r>
              <a:rPr lang="sk-SK" sz="2800" dirty="0" smtClean="0">
                <a:solidFill>
                  <a:srgbClr val="FFFF00"/>
                </a:solidFill>
              </a:rPr>
              <a:t> de </a:t>
            </a:r>
            <a:r>
              <a:rPr lang="sk-SK" sz="2800" dirty="0" err="1" smtClean="0">
                <a:solidFill>
                  <a:srgbClr val="FFFF00"/>
                </a:solidFill>
              </a:rPr>
              <a:t>danĝeroj</a:t>
            </a:r>
            <a:endParaRPr lang="sk-SK" sz="2800" i="0" spc="100" baseline="0" dirty="0">
              <a:solidFill>
                <a:srgbClr val="FFFF00"/>
              </a:solidFill>
              <a:latin typeface="Corbel"/>
            </a:endParaRPr>
          </a:p>
        </p:txBody>
      </p:sp>
      <p:sp>
        <p:nvSpPr>
          <p:cNvPr id="14" name="Zástupný symbol obsahu 13"/>
          <p:cNvSpPr>
            <a:spLocks noGrp="1"/>
          </p:cNvSpPr>
          <p:nvPr>
            <p:ph idx="1"/>
          </p:nvPr>
        </p:nvSpPr>
        <p:spPr>
          <a:xfrm>
            <a:off x="1522413" y="1196752"/>
            <a:ext cx="9134391" cy="1656184"/>
          </a:xfrm>
        </p:spPr>
        <p:txBody>
          <a:bodyPr>
            <a:normAutofit/>
          </a:bodyPr>
          <a:lstStyle/>
          <a:p>
            <a:pPr marL="219456" indent="-219456">
              <a:spcBef>
                <a:spcPts val="600"/>
              </a:spcBef>
              <a:buClr>
                <a:srgbClr val="56C5FF"/>
              </a:buClr>
              <a:buFont typeface="Arial"/>
              <a:buChar char="•"/>
            </a:pPr>
            <a:r>
              <a:rPr lang="sk-SK" sz="2000" dirty="0" err="1"/>
              <a:t>D</a:t>
            </a:r>
            <a:r>
              <a:rPr lang="sk-SK" sz="2000" dirty="0" err="1" smtClean="0"/>
              <a:t>ependo</a:t>
            </a:r>
            <a:r>
              <a:rPr lang="sk-SK" sz="2000" dirty="0" smtClean="0"/>
              <a:t> </a:t>
            </a:r>
            <a:r>
              <a:rPr lang="sk-SK" sz="2000" dirty="0"/>
              <a:t>de </a:t>
            </a:r>
            <a:r>
              <a:rPr lang="sk-SK" sz="2000" dirty="0" err="1"/>
              <a:t>informoj</a:t>
            </a:r>
            <a:r>
              <a:rPr lang="sk-SK" sz="2000" dirty="0"/>
              <a:t> </a:t>
            </a:r>
            <a:r>
              <a:rPr lang="sk-SK" sz="2000" dirty="0" err="1"/>
              <a:t>kaj</a:t>
            </a:r>
            <a:r>
              <a:rPr lang="sk-SK" sz="2000" dirty="0"/>
              <a:t> de </a:t>
            </a:r>
            <a:r>
              <a:rPr lang="sk-SK" sz="2000" dirty="0" err="1"/>
              <a:t>komunikado</a:t>
            </a:r>
            <a:r>
              <a:rPr lang="sk-SK" sz="2000" dirty="0"/>
              <a:t> </a:t>
            </a:r>
            <a:r>
              <a:rPr lang="sk-SK" sz="2000" dirty="0" err="1"/>
              <a:t>tra</a:t>
            </a:r>
            <a:r>
              <a:rPr lang="sk-SK" sz="2000" dirty="0"/>
              <a:t> </a:t>
            </a:r>
            <a:r>
              <a:rPr lang="sk-SK" sz="2000" dirty="0" err="1"/>
              <a:t>sociaj</a:t>
            </a:r>
            <a:r>
              <a:rPr lang="sk-SK" sz="2000" dirty="0"/>
              <a:t> </a:t>
            </a:r>
            <a:r>
              <a:rPr lang="sk-SK" sz="2000" dirty="0" err="1" smtClean="0"/>
              <a:t>retoj</a:t>
            </a:r>
            <a:r>
              <a:rPr lang="sk-SK" sz="2000" dirty="0" smtClean="0"/>
              <a:t>: </a:t>
            </a:r>
            <a:r>
              <a:rPr lang="sk-SK" sz="2000" dirty="0" err="1" smtClean="0"/>
              <a:t>dependanto</a:t>
            </a:r>
            <a:r>
              <a:rPr lang="sk-SK" sz="2000" dirty="0" smtClean="0"/>
              <a:t> </a:t>
            </a:r>
            <a:r>
              <a:rPr lang="sk-SK" sz="2000" dirty="0" err="1"/>
              <a:t>suferas</a:t>
            </a:r>
            <a:r>
              <a:rPr lang="sk-SK" sz="2000" dirty="0"/>
              <a:t> pri </a:t>
            </a:r>
            <a:r>
              <a:rPr lang="sk-SK" sz="2000" dirty="0" err="1"/>
              <a:t>frustriĝo</a:t>
            </a:r>
            <a:r>
              <a:rPr lang="sk-SK" sz="2000" dirty="0"/>
              <a:t> pro </a:t>
            </a:r>
            <a:r>
              <a:rPr lang="sk-SK" sz="2000" dirty="0" err="1"/>
              <a:t>nesufiĉo</a:t>
            </a:r>
            <a:r>
              <a:rPr lang="sk-SK" sz="2000" dirty="0"/>
              <a:t> da </a:t>
            </a:r>
            <a:r>
              <a:rPr lang="sk-SK" sz="2000" dirty="0" err="1" smtClean="0"/>
              <a:t>informoj</a:t>
            </a:r>
            <a:r>
              <a:rPr lang="sk-SK" sz="2000" dirty="0" smtClean="0"/>
              <a:t>.</a:t>
            </a:r>
          </a:p>
          <a:p>
            <a:pPr marL="219456" indent="-219456">
              <a:spcBef>
                <a:spcPts val="600"/>
              </a:spcBef>
              <a:buClr>
                <a:srgbClr val="56C5FF"/>
              </a:buClr>
              <a:buFont typeface="Arial"/>
              <a:buChar char="•"/>
            </a:pPr>
            <a:r>
              <a:rPr lang="sk-SK" sz="2000" dirty="0" err="1" smtClean="0"/>
              <a:t>Malsaneco</a:t>
            </a:r>
            <a:r>
              <a:rPr lang="sk-SK" sz="2000" dirty="0" smtClean="0"/>
              <a:t>: ,,</a:t>
            </a:r>
            <a:r>
              <a:rPr lang="eo" sz="2000" dirty="0"/>
              <a:t> socia </a:t>
            </a:r>
            <a:r>
              <a:rPr lang="eo" sz="2000" dirty="0" smtClean="0"/>
              <a:t>angoro</a:t>
            </a:r>
            <a:r>
              <a:rPr lang="sk-SK" sz="2000" dirty="0" smtClean="0"/>
              <a:t>“ – </a:t>
            </a:r>
            <a:r>
              <a:rPr lang="sk-SK" sz="2000" dirty="0" err="1" smtClean="0"/>
              <a:t>timo</a:t>
            </a:r>
            <a:r>
              <a:rPr lang="sk-SK" sz="2000" dirty="0" smtClean="0"/>
              <a:t> pri </a:t>
            </a:r>
            <a:r>
              <a:rPr lang="sk-SK" sz="2000" dirty="0" err="1" smtClean="0"/>
              <a:t>embaraso</a:t>
            </a:r>
            <a:r>
              <a:rPr lang="sk-SK" sz="2000" dirty="0" smtClean="0"/>
              <a:t> </a:t>
            </a:r>
            <a:r>
              <a:rPr lang="eo" sz="2000" dirty="0" smtClean="0"/>
              <a:t>de malperfekteco</a:t>
            </a:r>
            <a:r>
              <a:rPr lang="sk-SK" sz="2000" dirty="0" smtClean="0"/>
              <a:t> de </a:t>
            </a:r>
            <a:r>
              <a:rPr lang="sk-SK" sz="2000" dirty="0" err="1" smtClean="0"/>
              <a:t>komunikado</a:t>
            </a:r>
            <a:r>
              <a:rPr lang="sk-SK" sz="2000" dirty="0" smtClean="0"/>
              <a:t> </a:t>
            </a:r>
            <a:r>
              <a:rPr lang="sk-SK" sz="2000" dirty="0" err="1" smtClean="0"/>
              <a:t>en</a:t>
            </a:r>
            <a:r>
              <a:rPr lang="sk-SK" sz="2000" dirty="0" smtClean="0"/>
              <a:t> socia </a:t>
            </a:r>
            <a:r>
              <a:rPr lang="sk-SK" sz="2000" dirty="0" err="1" smtClean="0"/>
              <a:t>reto</a:t>
            </a:r>
            <a:r>
              <a:rPr lang="sk-SK" sz="2000" dirty="0" smtClean="0"/>
              <a:t>.</a:t>
            </a:r>
          </a:p>
          <a:p>
            <a:pPr marL="0" indent="0">
              <a:spcBef>
                <a:spcPts val="600"/>
              </a:spcBef>
              <a:buClr>
                <a:srgbClr val="56C5FF"/>
              </a:buClr>
              <a:buNone/>
            </a:pPr>
            <a:r>
              <a:rPr lang="eo" sz="2000" dirty="0"/>
              <a:t>24 procentoj de adoleskantoj estas </a:t>
            </a:r>
            <a:r>
              <a:rPr lang="sk-SK" sz="2000" dirty="0" err="1" smtClean="0"/>
              <a:t>sur</a:t>
            </a:r>
            <a:r>
              <a:rPr lang="eo" sz="2000" dirty="0" smtClean="0"/>
              <a:t>rete </a:t>
            </a:r>
            <a:r>
              <a:rPr lang="eo" sz="2000" dirty="0"/>
              <a:t>"preskaŭ </a:t>
            </a:r>
            <a:r>
              <a:rPr lang="eo" sz="2000" dirty="0" smtClean="0"/>
              <a:t>konstante</a:t>
            </a:r>
            <a:endParaRPr lang="sk-SK" sz="2000" dirty="0" smtClean="0"/>
          </a:p>
          <a:p>
            <a:pPr marL="0" indent="0">
              <a:spcBef>
                <a:spcPts val="600"/>
              </a:spcBef>
              <a:buClr>
                <a:srgbClr val="56C5FF"/>
              </a:buClr>
              <a:buNone/>
            </a:pPr>
            <a:endParaRPr lang="sk-SK" sz="2000" dirty="0"/>
          </a:p>
        </p:txBody>
      </p:sp>
      <p:graphicFrame>
        <p:nvGraphicFramePr>
          <p:cNvPr id="5" name="Tabuľka 4"/>
          <p:cNvGraphicFramePr>
            <a:graphicFrameLocks noGrp="1"/>
          </p:cNvGraphicFramePr>
          <p:nvPr>
            <p:extLst>
              <p:ext uri="{D42A27DB-BD31-4B8C-83A1-F6EECF244321}">
                <p14:modId xmlns:p14="http://schemas.microsoft.com/office/powerpoint/2010/main" val="201467535"/>
              </p:ext>
            </p:extLst>
          </p:nvPr>
        </p:nvGraphicFramePr>
        <p:xfrm>
          <a:off x="2061964" y="3489105"/>
          <a:ext cx="3672406" cy="2366073"/>
        </p:xfrm>
        <a:graphic>
          <a:graphicData uri="http://schemas.openxmlformats.org/drawingml/2006/table">
            <a:tbl>
              <a:tblPr firstRow="1" firstCol="1" bandRow="1">
                <a:tableStyleId>{5C22544A-7EE6-4342-B048-85BDC9FD1C3A}</a:tableStyleId>
              </a:tblPr>
              <a:tblGrid>
                <a:gridCol w="864096">
                  <a:extLst>
                    <a:ext uri="{9D8B030D-6E8A-4147-A177-3AD203B41FA5}">
                      <a16:colId xmlns:a16="http://schemas.microsoft.com/office/drawing/2014/main" val="4055405485"/>
                    </a:ext>
                  </a:extLst>
                </a:gridCol>
                <a:gridCol w="504056">
                  <a:extLst>
                    <a:ext uri="{9D8B030D-6E8A-4147-A177-3AD203B41FA5}">
                      <a16:colId xmlns:a16="http://schemas.microsoft.com/office/drawing/2014/main" val="2345849649"/>
                    </a:ext>
                  </a:extLst>
                </a:gridCol>
                <a:gridCol w="432048">
                  <a:extLst>
                    <a:ext uri="{9D8B030D-6E8A-4147-A177-3AD203B41FA5}">
                      <a16:colId xmlns:a16="http://schemas.microsoft.com/office/drawing/2014/main" val="58748364"/>
                    </a:ext>
                  </a:extLst>
                </a:gridCol>
                <a:gridCol w="480339">
                  <a:extLst>
                    <a:ext uri="{9D8B030D-6E8A-4147-A177-3AD203B41FA5}">
                      <a16:colId xmlns:a16="http://schemas.microsoft.com/office/drawing/2014/main" val="3173361152"/>
                    </a:ext>
                  </a:extLst>
                </a:gridCol>
                <a:gridCol w="455765">
                  <a:extLst>
                    <a:ext uri="{9D8B030D-6E8A-4147-A177-3AD203B41FA5}">
                      <a16:colId xmlns:a16="http://schemas.microsoft.com/office/drawing/2014/main" val="467639902"/>
                    </a:ext>
                  </a:extLst>
                </a:gridCol>
                <a:gridCol w="432048">
                  <a:extLst>
                    <a:ext uri="{9D8B030D-6E8A-4147-A177-3AD203B41FA5}">
                      <a16:colId xmlns:a16="http://schemas.microsoft.com/office/drawing/2014/main" val="3407997868"/>
                    </a:ext>
                  </a:extLst>
                </a:gridCol>
                <a:gridCol w="504054">
                  <a:extLst>
                    <a:ext uri="{9D8B030D-6E8A-4147-A177-3AD203B41FA5}">
                      <a16:colId xmlns:a16="http://schemas.microsoft.com/office/drawing/2014/main" val="2292039058"/>
                    </a:ext>
                  </a:extLst>
                </a:gridCol>
              </a:tblGrid>
              <a:tr h="237468">
                <a:tc rowSpan="2">
                  <a:txBody>
                    <a:bodyPr/>
                    <a:lstStyle/>
                    <a:p>
                      <a:pPr>
                        <a:lnSpc>
                          <a:spcPct val="107000"/>
                        </a:lnSpc>
                      </a:pPr>
                      <a:endParaRPr lang="sk-SK" sz="1100">
                        <a:effectLst/>
                        <a:latin typeface="Calibri" panose="020F0502020204030204" pitchFamily="34" charset="0"/>
                        <a:cs typeface="Times New Roman" panose="02020603050405020304" pitchFamily="18" charset="0"/>
                      </a:endParaRPr>
                    </a:p>
                  </a:txBody>
                  <a:tcPr marL="53340" marR="53340" marT="53340" marB="53340" anchor="b"/>
                </a:tc>
                <a:tc gridSpan="2">
                  <a:txBody>
                    <a:bodyPr/>
                    <a:lstStyle/>
                    <a:p>
                      <a:pPr algn="l">
                        <a:lnSpc>
                          <a:spcPct val="107000"/>
                        </a:lnSpc>
                        <a:spcAft>
                          <a:spcPts val="0"/>
                        </a:spcAft>
                      </a:pPr>
                      <a:r>
                        <a:rPr lang="sk-SK" sz="1200">
                          <a:effectLst/>
                        </a:rPr>
                        <a:t>Slovakio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tc gridSpan="2">
                  <a:txBody>
                    <a:bodyPr/>
                    <a:lstStyle/>
                    <a:p>
                      <a:pPr algn="l">
                        <a:lnSpc>
                          <a:spcPct val="107000"/>
                        </a:lnSpc>
                        <a:spcAft>
                          <a:spcPts val="0"/>
                        </a:spcAft>
                      </a:pPr>
                      <a:r>
                        <a:rPr lang="sk-SK" sz="1200">
                          <a:effectLst/>
                        </a:rPr>
                        <a:t>Europo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tc gridSpan="2">
                  <a:txBody>
                    <a:bodyPr/>
                    <a:lstStyle/>
                    <a:p>
                      <a:pPr algn="l">
                        <a:lnSpc>
                          <a:spcPct val="107000"/>
                        </a:lnSpc>
                        <a:spcAft>
                          <a:spcPts val="0"/>
                        </a:spcAft>
                      </a:pPr>
                      <a:r>
                        <a:rPr lang="sk-SK" sz="1200" dirty="0" err="1">
                          <a:effectLst/>
                        </a:rPr>
                        <a:t>Mondo</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extLst>
                  <a:ext uri="{0D108BD9-81ED-4DB2-BD59-A6C34878D82A}">
                    <a16:rowId xmlns:a16="http://schemas.microsoft.com/office/drawing/2014/main" val="93285138"/>
                  </a:ext>
                </a:extLst>
              </a:tr>
              <a:tr h="396192">
                <a:tc vMerge="1">
                  <a:txBody>
                    <a:bodyPr/>
                    <a:lstStyle/>
                    <a:p>
                      <a:endParaRPr lang="sk-SK"/>
                    </a:p>
                  </a:txBody>
                  <a:tcP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2015</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2015</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2015</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76420862"/>
                  </a:ext>
                </a:extLst>
              </a:tr>
              <a:tr h="396192">
                <a:tc>
                  <a:txBody>
                    <a:bodyPr/>
                    <a:lstStyle/>
                    <a:p>
                      <a:pPr algn="l">
                        <a:lnSpc>
                          <a:spcPct val="107000"/>
                        </a:lnSpc>
                        <a:spcAft>
                          <a:spcPts val="0"/>
                        </a:spcAft>
                      </a:pPr>
                      <a:r>
                        <a:rPr lang="sk-SK" sz="1200" dirty="0" err="1">
                          <a:effectLst/>
                        </a:rPr>
                        <a:t>tage</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54 %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41 %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35 %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44 %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43 %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55 %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790655992"/>
                  </a:ext>
                </a:extLst>
              </a:tr>
              <a:tr h="396192">
                <a:tc>
                  <a:txBody>
                    <a:bodyPr/>
                    <a:lstStyle/>
                    <a:p>
                      <a:pPr algn="l">
                        <a:lnSpc>
                          <a:spcPct val="107000"/>
                        </a:lnSpc>
                        <a:spcAft>
                          <a:spcPts val="0"/>
                        </a:spcAft>
                      </a:pPr>
                      <a:r>
                        <a:rPr lang="sk-SK" sz="1200">
                          <a:effectLst/>
                        </a:rPr>
                        <a:t>unufoje pro semajno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23 %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21 %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44511185"/>
                  </a:ext>
                </a:extLst>
              </a:tr>
              <a:tr h="396192">
                <a:tc>
                  <a:txBody>
                    <a:bodyPr/>
                    <a:lstStyle/>
                    <a:p>
                      <a:pPr algn="l">
                        <a:lnSpc>
                          <a:spcPct val="107000"/>
                        </a:lnSpc>
                        <a:spcAft>
                          <a:spcPts val="0"/>
                        </a:spcAft>
                      </a:pPr>
                      <a:r>
                        <a:rPr lang="sk-SK" sz="1200">
                          <a:effectLst/>
                        </a:rPr>
                        <a:t>Mal pli ofte</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14 %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19 %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18 %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16 %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11 %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992620793"/>
                  </a:ext>
                </a:extLst>
              </a:tr>
              <a:tr h="396192">
                <a:tc>
                  <a:txBody>
                    <a:bodyPr/>
                    <a:lstStyle/>
                    <a:p>
                      <a:pPr algn="l">
                        <a:lnSpc>
                          <a:spcPct val="107000"/>
                        </a:lnSpc>
                        <a:spcAft>
                          <a:spcPts val="0"/>
                        </a:spcAft>
                      </a:pPr>
                      <a:r>
                        <a:rPr lang="sk-SK" sz="1200">
                          <a:effectLst/>
                        </a:rPr>
                        <a:t>ne uzas</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10 %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17 %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23 %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18 %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19 %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13 %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19693441"/>
                  </a:ext>
                </a:extLst>
              </a:tr>
            </a:tbl>
          </a:graphicData>
        </a:graphic>
      </p:graphicFrame>
      <p:sp>
        <p:nvSpPr>
          <p:cNvPr id="6" name="Rectangle 2"/>
          <p:cNvSpPr>
            <a:spLocks noChangeArrowheads="1"/>
          </p:cNvSpPr>
          <p:nvPr/>
        </p:nvSpPr>
        <p:spPr bwMode="auto">
          <a:xfrm>
            <a:off x="621804" y="2842774"/>
            <a:ext cx="146360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449263" eaLnBrk="0" fontAlgn="base" hangingPunct="0">
              <a:spcBef>
                <a:spcPct val="0"/>
              </a:spcBef>
              <a:spcAft>
                <a:spcPct val="0"/>
              </a:spcAft>
            </a:pPr>
            <a:r>
              <a:rPr kumimoji="0" lang="sk-SK" altLang="sk-SK"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sk-SK" altLang="sk-SK" b="0" i="0" u="none" strike="noStrike" cap="none" normalizeH="0" baseline="0" dirty="0" smtClean="0">
                <a:ln>
                  <a:noFill/>
                </a:ln>
                <a:solidFill>
                  <a:schemeClr val="tx1"/>
                </a:solidFill>
                <a:effectLst/>
                <a:ea typeface="Times New Roman" panose="02020603050405020304" pitchFamily="18" charset="0"/>
              </a:rPr>
              <a:t> </a:t>
            </a:r>
            <a:r>
              <a:rPr kumimoji="0" lang="sk-SK" altLang="sk-SK" b="0" i="0" u="none" strike="noStrike" cap="none" normalizeH="0" baseline="0" dirty="0" err="1" smtClean="0">
                <a:ln>
                  <a:noFill/>
                </a:ln>
                <a:solidFill>
                  <a:schemeClr val="tx1"/>
                </a:solidFill>
                <a:effectLst/>
                <a:ea typeface="Times New Roman" panose="02020603050405020304" pitchFamily="18" charset="0"/>
              </a:rPr>
              <a:t>Partopreno</a:t>
            </a:r>
            <a:r>
              <a:rPr kumimoji="0" lang="sk-SK" altLang="sk-SK" b="0" i="0" u="none" strike="noStrike" cap="none" normalizeH="0" baseline="0" dirty="0" smtClean="0">
                <a:ln>
                  <a:noFill/>
                </a:ln>
                <a:solidFill>
                  <a:schemeClr val="tx1"/>
                </a:solidFill>
                <a:effectLst/>
                <a:ea typeface="Times New Roman" panose="02020603050405020304" pitchFamily="18" charset="0"/>
              </a:rPr>
              <a:t> </a:t>
            </a:r>
            <a:r>
              <a:rPr kumimoji="0" lang="sk-SK" altLang="sk-SK" b="0" i="0" u="none" strike="noStrike" cap="none" normalizeH="0" baseline="0" dirty="0" err="1" smtClean="0">
                <a:ln>
                  <a:noFill/>
                </a:ln>
                <a:solidFill>
                  <a:schemeClr val="tx1"/>
                </a:solidFill>
                <a:effectLst/>
                <a:ea typeface="Times New Roman" panose="02020603050405020304" pitchFamily="18" charset="0"/>
              </a:rPr>
              <a:t>al</a:t>
            </a:r>
            <a:r>
              <a:rPr kumimoji="0" lang="sk-SK" altLang="sk-SK" b="0" i="0" u="none" strike="noStrike" cap="none" normalizeH="0" baseline="0" dirty="0" smtClean="0">
                <a:ln>
                  <a:noFill/>
                </a:ln>
                <a:solidFill>
                  <a:schemeClr val="tx1"/>
                </a:solidFill>
                <a:effectLst/>
                <a:ea typeface="Times New Roman" panose="02020603050405020304" pitchFamily="18" charset="0"/>
              </a:rPr>
              <a:t> </a:t>
            </a:r>
            <a:r>
              <a:rPr kumimoji="0" lang="sk-SK" altLang="sk-SK" b="0" i="0" u="none" strike="noStrike" cap="none" normalizeH="0" baseline="0" dirty="0" err="1" smtClean="0">
                <a:ln>
                  <a:noFill/>
                </a:ln>
                <a:solidFill>
                  <a:schemeClr val="tx1"/>
                </a:solidFill>
                <a:effectLst/>
                <a:ea typeface="Times New Roman" panose="02020603050405020304" pitchFamily="18" charset="0"/>
              </a:rPr>
              <a:t>babileo</a:t>
            </a:r>
            <a:r>
              <a:rPr kumimoji="0" lang="sk-SK" altLang="sk-SK" b="0" i="0" u="none" strike="noStrike" cap="none" normalizeH="0" baseline="0" dirty="0" smtClean="0">
                <a:ln>
                  <a:noFill/>
                </a:ln>
                <a:solidFill>
                  <a:schemeClr val="tx1"/>
                </a:solidFill>
                <a:effectLst/>
                <a:ea typeface="Times New Roman" panose="02020603050405020304" pitchFamily="18" charset="0"/>
              </a:rPr>
              <a:t>	</a:t>
            </a:r>
            <a:r>
              <a:rPr kumimoji="0" lang="sk-SK" altLang="sk-SK"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lang="sk-SK" dirty="0" err="1" smtClean="0"/>
              <a:t>Ofteco</a:t>
            </a:r>
            <a:r>
              <a:rPr lang="sk-SK" dirty="0" smtClean="0"/>
              <a:t> </a:t>
            </a:r>
            <a:r>
              <a:rPr lang="sk-SK" dirty="0"/>
              <a:t>de </a:t>
            </a:r>
            <a:r>
              <a:rPr lang="sk-SK" dirty="0" err="1"/>
              <a:t>uzado</a:t>
            </a:r>
            <a:r>
              <a:rPr lang="sk-SK" dirty="0"/>
              <a:t> de </a:t>
            </a:r>
            <a:r>
              <a:rPr lang="sk-SK" dirty="0" err="1"/>
              <a:t>sociaj</a:t>
            </a:r>
            <a:r>
              <a:rPr lang="sk-SK" dirty="0"/>
              <a:t> </a:t>
            </a:r>
            <a:r>
              <a:rPr lang="sk-SK" dirty="0" err="1"/>
              <a:t>retoj</a:t>
            </a:r>
            <a:endParaRPr kumimoji="0" lang="sk-SK" altLang="sk-SK" sz="800" b="0" i="0" u="none" strike="noStrike" cap="none" normalizeH="0" baseline="0" dirty="0" smtClean="0">
              <a:ln>
                <a:noFill/>
              </a:ln>
              <a:solidFill>
                <a:schemeClr val="tx1"/>
              </a:solidFill>
              <a:effectLst/>
              <a:latin typeface="Arial" panose="020B0604020202020204"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sk-SK" altLang="sk-SK"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7" name="Tabuľka 6"/>
          <p:cNvGraphicFramePr>
            <a:graphicFrameLocks noGrp="1"/>
          </p:cNvGraphicFramePr>
          <p:nvPr>
            <p:extLst>
              <p:ext uri="{D42A27DB-BD31-4B8C-83A1-F6EECF244321}">
                <p14:modId xmlns:p14="http://schemas.microsoft.com/office/powerpoint/2010/main" val="4027984378"/>
              </p:ext>
            </p:extLst>
          </p:nvPr>
        </p:nvGraphicFramePr>
        <p:xfrm>
          <a:off x="6742484" y="3497687"/>
          <a:ext cx="4073235" cy="2434590"/>
        </p:xfrm>
        <a:graphic>
          <a:graphicData uri="http://schemas.openxmlformats.org/drawingml/2006/table">
            <a:tbl>
              <a:tblPr firstRow="1" firstCol="1" bandRow="1">
                <a:tableStyleId>{5C22544A-7EE6-4342-B048-85BDC9FD1C3A}</a:tableStyleId>
              </a:tblPr>
              <a:tblGrid>
                <a:gridCol w="1008112">
                  <a:extLst>
                    <a:ext uri="{9D8B030D-6E8A-4147-A177-3AD203B41FA5}">
                      <a16:colId xmlns:a16="http://schemas.microsoft.com/office/drawing/2014/main" val="1593296913"/>
                    </a:ext>
                  </a:extLst>
                </a:gridCol>
                <a:gridCol w="648072">
                  <a:extLst>
                    <a:ext uri="{9D8B030D-6E8A-4147-A177-3AD203B41FA5}">
                      <a16:colId xmlns:a16="http://schemas.microsoft.com/office/drawing/2014/main" val="1142241415"/>
                    </a:ext>
                  </a:extLst>
                </a:gridCol>
                <a:gridCol w="504056">
                  <a:extLst>
                    <a:ext uri="{9D8B030D-6E8A-4147-A177-3AD203B41FA5}">
                      <a16:colId xmlns:a16="http://schemas.microsoft.com/office/drawing/2014/main" val="1073844899"/>
                    </a:ext>
                  </a:extLst>
                </a:gridCol>
                <a:gridCol w="432048">
                  <a:extLst>
                    <a:ext uri="{9D8B030D-6E8A-4147-A177-3AD203B41FA5}">
                      <a16:colId xmlns:a16="http://schemas.microsoft.com/office/drawing/2014/main" val="892708236"/>
                    </a:ext>
                  </a:extLst>
                </a:gridCol>
                <a:gridCol w="432048">
                  <a:extLst>
                    <a:ext uri="{9D8B030D-6E8A-4147-A177-3AD203B41FA5}">
                      <a16:colId xmlns:a16="http://schemas.microsoft.com/office/drawing/2014/main" val="1825845635"/>
                    </a:ext>
                  </a:extLst>
                </a:gridCol>
                <a:gridCol w="504056">
                  <a:extLst>
                    <a:ext uri="{9D8B030D-6E8A-4147-A177-3AD203B41FA5}">
                      <a16:colId xmlns:a16="http://schemas.microsoft.com/office/drawing/2014/main" val="2983727679"/>
                    </a:ext>
                  </a:extLst>
                </a:gridCol>
                <a:gridCol w="544843">
                  <a:extLst>
                    <a:ext uri="{9D8B030D-6E8A-4147-A177-3AD203B41FA5}">
                      <a16:colId xmlns:a16="http://schemas.microsoft.com/office/drawing/2014/main" val="4241079288"/>
                    </a:ext>
                  </a:extLst>
                </a:gridCol>
              </a:tblGrid>
              <a:tr h="0">
                <a:tc rowSpan="2">
                  <a:txBody>
                    <a:bodyPr/>
                    <a:lstStyle/>
                    <a:p>
                      <a:pPr>
                        <a:lnSpc>
                          <a:spcPct val="107000"/>
                        </a:lnSpc>
                      </a:pPr>
                      <a:endParaRPr lang="sk-SK" sz="1100">
                        <a:effectLst/>
                        <a:latin typeface="Calibri" panose="020F0502020204030204" pitchFamily="34" charset="0"/>
                        <a:cs typeface="Times New Roman" panose="02020603050405020304" pitchFamily="18" charset="0"/>
                      </a:endParaRPr>
                    </a:p>
                  </a:txBody>
                  <a:tcPr marL="53340" marR="53340" marT="53340" marB="53340" anchor="b"/>
                </a:tc>
                <a:tc gridSpan="2">
                  <a:txBody>
                    <a:bodyPr/>
                    <a:lstStyle/>
                    <a:p>
                      <a:pPr algn="l">
                        <a:lnSpc>
                          <a:spcPct val="107000"/>
                        </a:lnSpc>
                        <a:spcAft>
                          <a:spcPts val="0"/>
                        </a:spcAft>
                      </a:pPr>
                      <a:r>
                        <a:rPr lang="sk-SK" sz="1200">
                          <a:effectLst/>
                        </a:rPr>
                        <a:t>Slovakio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tc gridSpan="2">
                  <a:txBody>
                    <a:bodyPr/>
                    <a:lstStyle/>
                    <a:p>
                      <a:pPr algn="l">
                        <a:lnSpc>
                          <a:spcPct val="107000"/>
                        </a:lnSpc>
                        <a:spcAft>
                          <a:spcPts val="0"/>
                        </a:spcAft>
                      </a:pPr>
                      <a:r>
                        <a:rPr lang="sk-SK" sz="1200">
                          <a:effectLst/>
                        </a:rPr>
                        <a:t>Europo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tc gridSpan="2">
                  <a:txBody>
                    <a:bodyPr/>
                    <a:lstStyle/>
                    <a:p>
                      <a:pPr algn="l">
                        <a:lnSpc>
                          <a:spcPct val="107000"/>
                        </a:lnSpc>
                        <a:spcAft>
                          <a:spcPts val="0"/>
                        </a:spcAft>
                      </a:pPr>
                      <a:r>
                        <a:rPr lang="sk-SK" sz="1200">
                          <a:effectLst/>
                        </a:rPr>
                        <a:t>Mondo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hMerge="1">
                  <a:txBody>
                    <a:bodyPr/>
                    <a:lstStyle/>
                    <a:p>
                      <a:endParaRPr lang="sk-SK"/>
                    </a:p>
                  </a:txBody>
                  <a:tcPr/>
                </a:tc>
                <a:extLst>
                  <a:ext uri="{0D108BD9-81ED-4DB2-BD59-A6C34878D82A}">
                    <a16:rowId xmlns:a16="http://schemas.microsoft.com/office/drawing/2014/main" val="2370398984"/>
                  </a:ext>
                </a:extLst>
              </a:tr>
              <a:tr h="445438">
                <a:tc vMerge="1">
                  <a:txBody>
                    <a:bodyPr/>
                    <a:lstStyle/>
                    <a:p>
                      <a:endParaRPr lang="sk-SK"/>
                    </a:p>
                  </a:txBody>
                  <a:tcP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2015</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2015</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2014</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2015</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4036356525"/>
                  </a:ext>
                </a:extLst>
              </a:tr>
              <a:tr h="432048">
                <a:tc>
                  <a:txBody>
                    <a:bodyPr/>
                    <a:lstStyle/>
                    <a:p>
                      <a:pPr algn="l">
                        <a:lnSpc>
                          <a:spcPct val="107000"/>
                        </a:lnSpc>
                        <a:spcAft>
                          <a:spcPts val="0"/>
                        </a:spcAft>
                      </a:pPr>
                      <a:r>
                        <a:rPr lang="sk-SK" sz="1200">
                          <a:effectLst/>
                        </a:rPr>
                        <a:t>tage</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58 %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66 %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57 %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57 %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42 %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48 %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154210203"/>
                  </a:ext>
                </a:extLst>
              </a:tr>
              <a:tr h="571005">
                <a:tc>
                  <a:txBody>
                    <a:bodyPr/>
                    <a:lstStyle/>
                    <a:p>
                      <a:pPr algn="l">
                        <a:lnSpc>
                          <a:spcPct val="107000"/>
                        </a:lnSpc>
                        <a:spcAft>
                          <a:spcPts val="0"/>
                        </a:spcAft>
                      </a:pPr>
                      <a:r>
                        <a:rPr lang="sk-SK" sz="1200">
                          <a:effectLst/>
                        </a:rPr>
                        <a:t>unufoje pro semajno</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21 %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17 %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19 %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19 %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23 %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23 %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771400646"/>
                  </a:ext>
                </a:extLst>
              </a:tr>
              <a:tr h="346650">
                <a:tc>
                  <a:txBody>
                    <a:bodyPr/>
                    <a:lstStyle/>
                    <a:p>
                      <a:pPr algn="l">
                        <a:lnSpc>
                          <a:spcPct val="107000"/>
                        </a:lnSpc>
                        <a:spcAft>
                          <a:spcPts val="0"/>
                        </a:spcAft>
                      </a:pPr>
                      <a:r>
                        <a:rPr lang="sk-SK" sz="1200">
                          <a:effectLst/>
                        </a:rPr>
                        <a:t>Mal pli ofte</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10 %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9 %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11 %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15 %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085949336"/>
                  </a:ext>
                </a:extLst>
              </a:tr>
              <a:tr h="346650">
                <a:tc>
                  <a:txBody>
                    <a:bodyPr/>
                    <a:lstStyle/>
                    <a:p>
                      <a:pPr algn="l">
                        <a:lnSpc>
                          <a:spcPct val="107000"/>
                        </a:lnSpc>
                        <a:spcAft>
                          <a:spcPts val="0"/>
                        </a:spcAft>
                      </a:pPr>
                      <a:r>
                        <a:rPr lang="sk-SK" sz="1200" dirty="0" err="1">
                          <a:effectLst/>
                        </a:rPr>
                        <a:t>ne</a:t>
                      </a:r>
                      <a:r>
                        <a:rPr lang="sk-SK" sz="1200" dirty="0">
                          <a:effectLst/>
                        </a:rPr>
                        <a:t> </a:t>
                      </a:r>
                      <a:r>
                        <a:rPr lang="sk-SK" sz="1200" dirty="0" err="1">
                          <a:effectLst/>
                        </a:rPr>
                        <a:t>uzas</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11 %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8 %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12 %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13 %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a:effectLst/>
                        </a:rPr>
                        <a:t>20 %</a:t>
                      </a:r>
                      <a:endParaRPr lang="sk-SK" sz="120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tc>
                  <a:txBody>
                    <a:bodyPr/>
                    <a:lstStyle/>
                    <a:p>
                      <a:pPr algn="l">
                        <a:lnSpc>
                          <a:spcPct val="107000"/>
                        </a:lnSpc>
                        <a:spcAft>
                          <a:spcPts val="0"/>
                        </a:spcAft>
                      </a:pPr>
                      <a:r>
                        <a:rPr lang="sk-SK" sz="1200" dirty="0">
                          <a:effectLst/>
                        </a:rPr>
                        <a:t>17 %</a:t>
                      </a:r>
                      <a:endParaRPr lang="sk-SK" sz="1200"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377868895"/>
                  </a:ext>
                </a:extLst>
              </a:tr>
            </a:tbl>
          </a:graphicData>
        </a:graphic>
      </p:graphicFrame>
      <p:sp>
        <p:nvSpPr>
          <p:cNvPr id="8" name="BlokTextu 7"/>
          <p:cNvSpPr txBox="1"/>
          <p:nvPr/>
        </p:nvSpPr>
        <p:spPr>
          <a:xfrm>
            <a:off x="2061964" y="6165304"/>
            <a:ext cx="9073008" cy="338554"/>
          </a:xfrm>
          <a:prstGeom prst="rect">
            <a:avLst/>
          </a:prstGeom>
          <a:noFill/>
        </p:spPr>
        <p:txBody>
          <a:bodyPr wrap="square" rtlCol="0">
            <a:spAutoFit/>
          </a:bodyPr>
          <a:lstStyle/>
          <a:p>
            <a:r>
              <a:rPr lang="sk-SK" sz="1600" u="sng" dirty="0">
                <a:hlinkClick r:id="rId2"/>
              </a:rPr>
              <a:t>http://spravnyden.sk/podliehas-chatovaniu/</a:t>
            </a:r>
            <a:r>
              <a:rPr lang="sk-SK" sz="1600" dirty="0"/>
              <a:t>   8. 11. 2015, </a:t>
            </a:r>
            <a:r>
              <a:rPr lang="sk-SK" sz="1600" dirty="0" err="1"/>
              <a:t>fonto</a:t>
            </a:r>
            <a:r>
              <a:rPr lang="sk-SK" sz="1600" dirty="0"/>
              <a:t> TNS: </a:t>
            </a:r>
            <a:r>
              <a:rPr lang="sk-SK" sz="1600" dirty="0" err="1"/>
              <a:t>Enketo</a:t>
            </a:r>
            <a:r>
              <a:rPr lang="sk-SK" sz="1600" dirty="0"/>
              <a:t> de </a:t>
            </a:r>
            <a:r>
              <a:rPr lang="sk-SK" sz="1600" dirty="0" err="1"/>
              <a:t>slovaka</a:t>
            </a:r>
            <a:r>
              <a:rPr lang="sk-SK" sz="1600" dirty="0"/>
              <a:t> </a:t>
            </a:r>
            <a:r>
              <a:rPr lang="sk-SK" sz="1600" dirty="0" err="1"/>
              <a:t>agentejo</a:t>
            </a:r>
            <a:r>
              <a:rPr lang="sk-SK" sz="1600" dirty="0"/>
              <a:t> TNS</a:t>
            </a:r>
          </a:p>
        </p:txBody>
      </p:sp>
    </p:spTree>
    <p:extLst>
      <p:ext uri="{BB962C8B-B14F-4D97-AF65-F5344CB8AC3E}">
        <p14:creationId xmlns:p14="http://schemas.microsoft.com/office/powerpoint/2010/main" val="390933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a:xfrm>
            <a:off x="1522413" y="381000"/>
            <a:ext cx="9144001" cy="887760"/>
          </a:xfrm>
        </p:spPr>
        <p:txBody>
          <a:bodyPr>
            <a:normAutofit/>
          </a:bodyPr>
          <a:lstStyle/>
          <a:p>
            <a:pPr>
              <a:spcBef>
                <a:spcPts val="0"/>
              </a:spcBef>
            </a:pPr>
            <a:r>
              <a:rPr lang="sk-SK" sz="2800" dirty="0" err="1" smtClean="0">
                <a:solidFill>
                  <a:srgbClr val="FFFF00"/>
                </a:solidFill>
              </a:rPr>
              <a:t>Syndromo</a:t>
            </a:r>
            <a:r>
              <a:rPr lang="sk-SK" sz="2800" dirty="0" smtClean="0">
                <a:solidFill>
                  <a:srgbClr val="FFFF00"/>
                </a:solidFill>
              </a:rPr>
              <a:t> FOMO </a:t>
            </a:r>
            <a:endParaRPr lang="sk-SK" sz="2800" i="0" spc="100" baseline="0" dirty="0">
              <a:solidFill>
                <a:srgbClr val="FFFF00"/>
              </a:solidFill>
              <a:latin typeface="Corbel"/>
            </a:endParaRPr>
          </a:p>
        </p:txBody>
      </p:sp>
      <p:sp>
        <p:nvSpPr>
          <p:cNvPr id="14" name="Zástupný symbol obsahu 13"/>
          <p:cNvSpPr>
            <a:spLocks noGrp="1"/>
          </p:cNvSpPr>
          <p:nvPr>
            <p:ph idx="1"/>
          </p:nvPr>
        </p:nvSpPr>
        <p:spPr>
          <a:xfrm>
            <a:off x="1522413" y="1412776"/>
            <a:ext cx="9134391" cy="4607024"/>
          </a:xfrm>
        </p:spPr>
        <p:txBody>
          <a:bodyPr>
            <a:normAutofit/>
          </a:bodyPr>
          <a:lstStyle/>
          <a:p>
            <a:pPr marL="219456" indent="-219456">
              <a:buClr>
                <a:srgbClr val="56C5FF"/>
              </a:buClr>
              <a:buFont typeface="Arial"/>
              <a:buChar char="•"/>
            </a:pPr>
            <a:r>
              <a:rPr lang="sk-SK" dirty="0" err="1" smtClean="0"/>
              <a:t>Uzanto</a:t>
            </a:r>
            <a:r>
              <a:rPr lang="sk-SK" dirty="0" smtClean="0"/>
              <a:t> </a:t>
            </a:r>
            <a:r>
              <a:rPr lang="sk-SK" dirty="0" err="1" smtClean="0"/>
              <a:t>devos</a:t>
            </a:r>
            <a:r>
              <a:rPr lang="sk-SK" dirty="0" smtClean="0"/>
              <a:t> </a:t>
            </a:r>
            <a:r>
              <a:rPr lang="sk-SK" dirty="0" err="1" smtClean="0"/>
              <a:t>esti</a:t>
            </a:r>
            <a:r>
              <a:rPr lang="sk-SK" dirty="0" smtClean="0"/>
              <a:t>  </a:t>
            </a:r>
            <a:r>
              <a:rPr lang="sk-SK" dirty="0" err="1" smtClean="0"/>
              <a:t>tuta</a:t>
            </a:r>
            <a:r>
              <a:rPr lang="sk-SK" dirty="0" smtClean="0"/>
              <a:t> tempo </a:t>
            </a:r>
            <a:r>
              <a:rPr lang="sk-SK" dirty="0" err="1" smtClean="0"/>
              <a:t>informita</a:t>
            </a:r>
            <a:r>
              <a:rPr lang="sk-SK" dirty="0" smtClean="0"/>
              <a:t>  pri  </a:t>
            </a:r>
            <a:r>
              <a:rPr lang="sk-SK" dirty="0" err="1" smtClean="0"/>
              <a:t>amikoj</a:t>
            </a:r>
            <a:r>
              <a:rPr lang="sk-SK" dirty="0" smtClean="0"/>
              <a:t>: </a:t>
            </a:r>
            <a:r>
              <a:rPr lang="sk-SK" dirty="0" err="1" smtClean="0"/>
              <a:t>volas</a:t>
            </a:r>
            <a:r>
              <a:rPr lang="sk-SK" dirty="0" smtClean="0"/>
              <a:t> </a:t>
            </a:r>
            <a:r>
              <a:rPr lang="sk-SK" dirty="0" err="1" smtClean="0"/>
              <a:t>scii</a:t>
            </a:r>
            <a:r>
              <a:rPr lang="sk-SK" dirty="0" smtClean="0"/>
              <a:t> </a:t>
            </a:r>
            <a:r>
              <a:rPr lang="sk-SK" dirty="0" err="1" smtClean="0"/>
              <a:t>kiu</a:t>
            </a:r>
            <a:r>
              <a:rPr lang="sk-SK" dirty="0" smtClean="0"/>
              <a:t> kie </a:t>
            </a:r>
            <a:r>
              <a:rPr lang="sk-SK" dirty="0" err="1" smtClean="0"/>
              <a:t>estis</a:t>
            </a:r>
            <a:r>
              <a:rPr lang="sk-SK" dirty="0" smtClean="0"/>
              <a:t>, </a:t>
            </a:r>
            <a:r>
              <a:rPr lang="sk-SK" dirty="0" err="1" smtClean="0"/>
              <a:t>kion</a:t>
            </a:r>
            <a:r>
              <a:rPr lang="sk-SK" dirty="0" smtClean="0"/>
              <a:t> </a:t>
            </a:r>
            <a:r>
              <a:rPr lang="sk-SK" dirty="0" err="1" smtClean="0"/>
              <a:t>faris</a:t>
            </a:r>
            <a:r>
              <a:rPr lang="sk-SK" dirty="0" smtClean="0"/>
              <a:t>...</a:t>
            </a:r>
          </a:p>
          <a:p>
            <a:pPr marL="219456" indent="-219456">
              <a:buClr>
                <a:srgbClr val="56C5FF"/>
              </a:buClr>
              <a:buFont typeface="Arial"/>
              <a:buChar char="•"/>
            </a:pPr>
            <a:r>
              <a:rPr lang="sk-SK" dirty="0" err="1" smtClean="0"/>
              <a:t>Li</a:t>
            </a:r>
            <a:r>
              <a:rPr lang="sk-SK" dirty="0" smtClean="0"/>
              <a:t> </a:t>
            </a:r>
            <a:r>
              <a:rPr lang="sk-SK" dirty="0" err="1" smtClean="0"/>
              <a:t>malbone</a:t>
            </a:r>
            <a:r>
              <a:rPr lang="sk-SK" dirty="0" smtClean="0"/>
              <a:t> </a:t>
            </a:r>
            <a:r>
              <a:rPr lang="sk-SK" dirty="0" err="1" smtClean="0"/>
              <a:t>sentas</a:t>
            </a:r>
            <a:r>
              <a:rPr lang="sk-SK" dirty="0" smtClean="0"/>
              <a:t>, </a:t>
            </a:r>
            <a:r>
              <a:rPr lang="sk-SK" dirty="0" err="1" smtClean="0"/>
              <a:t>kiam</a:t>
            </a:r>
            <a:r>
              <a:rPr lang="sk-SK" dirty="0" smtClean="0"/>
              <a:t> li </a:t>
            </a:r>
            <a:r>
              <a:rPr lang="sk-SK" dirty="0" err="1" smtClean="0"/>
              <a:t>estas</a:t>
            </a:r>
            <a:r>
              <a:rPr lang="sk-SK" dirty="0" smtClean="0"/>
              <a:t> </a:t>
            </a:r>
            <a:r>
              <a:rPr lang="sk-SK" dirty="0" err="1" smtClean="0"/>
              <a:t>offline</a:t>
            </a:r>
            <a:r>
              <a:rPr lang="sk-SK" dirty="0" smtClean="0"/>
              <a:t>, sen </a:t>
            </a:r>
            <a:r>
              <a:rPr lang="sk-SK" dirty="0" err="1" smtClean="0"/>
              <a:t>aliro</a:t>
            </a:r>
            <a:r>
              <a:rPr lang="sk-SK" dirty="0" smtClean="0"/>
              <a:t> </a:t>
            </a:r>
            <a:r>
              <a:rPr lang="sk-SK" dirty="0" err="1" smtClean="0"/>
              <a:t>al</a:t>
            </a:r>
            <a:r>
              <a:rPr lang="sk-SK" dirty="0" smtClean="0"/>
              <a:t> socia </a:t>
            </a:r>
            <a:r>
              <a:rPr lang="sk-SK" dirty="0" err="1" smtClean="0"/>
              <a:t>reto</a:t>
            </a:r>
            <a:r>
              <a:rPr lang="sk-SK" dirty="0" smtClean="0"/>
              <a:t>.</a:t>
            </a:r>
          </a:p>
          <a:p>
            <a:pPr marL="219456" indent="-219456">
              <a:buClr>
                <a:srgbClr val="56C5FF"/>
              </a:buClr>
              <a:buFont typeface="Arial"/>
              <a:buChar char="•"/>
            </a:pPr>
            <a:r>
              <a:rPr lang="sk-SK" dirty="0" err="1" smtClean="0"/>
              <a:t>Uzanto</a:t>
            </a:r>
            <a:r>
              <a:rPr lang="sk-SK" dirty="0" smtClean="0"/>
              <a:t>  </a:t>
            </a:r>
            <a:r>
              <a:rPr lang="eo" dirty="0" smtClean="0"/>
              <a:t>ĵaluz</a:t>
            </a:r>
            <a:r>
              <a:rPr lang="sk-SK" dirty="0" smtClean="0"/>
              <a:t>as </a:t>
            </a:r>
            <a:r>
              <a:rPr lang="sk-SK" dirty="0" err="1" smtClean="0"/>
              <a:t>kaj</a:t>
            </a:r>
            <a:r>
              <a:rPr lang="sk-SK" dirty="0" smtClean="0"/>
              <a:t> </a:t>
            </a:r>
            <a:r>
              <a:rPr lang="sk-SK" dirty="0" err="1" smtClean="0"/>
              <a:t>envias</a:t>
            </a:r>
            <a:r>
              <a:rPr lang="sk-SK" dirty="0" smtClean="0"/>
              <a:t> </a:t>
            </a:r>
            <a:r>
              <a:rPr lang="sk-SK" dirty="0" err="1" smtClean="0"/>
              <a:t>al</a:t>
            </a:r>
            <a:r>
              <a:rPr lang="sk-SK" dirty="0" smtClean="0"/>
              <a:t> </a:t>
            </a:r>
            <a:r>
              <a:rPr lang="sk-SK" dirty="0" err="1" smtClean="0"/>
              <a:t>aliaj</a:t>
            </a:r>
            <a:r>
              <a:rPr lang="sk-SK" dirty="0" smtClean="0"/>
              <a:t>  pri </a:t>
            </a:r>
            <a:r>
              <a:rPr lang="sk-SK" dirty="0" err="1" smtClean="0"/>
              <a:t>ilia</a:t>
            </a:r>
            <a:r>
              <a:rPr lang="sk-SK" dirty="0" smtClean="0"/>
              <a:t> </a:t>
            </a:r>
            <a:r>
              <a:rPr lang="sk-SK" dirty="0" err="1" smtClean="0"/>
              <a:t>bela</a:t>
            </a:r>
            <a:r>
              <a:rPr lang="sk-SK" dirty="0" smtClean="0"/>
              <a:t> </a:t>
            </a:r>
            <a:r>
              <a:rPr lang="sk-SK" dirty="0" err="1" smtClean="0"/>
              <a:t>statuso</a:t>
            </a:r>
            <a:r>
              <a:rPr lang="sk-SK" dirty="0" smtClean="0"/>
              <a:t> </a:t>
            </a:r>
            <a:r>
              <a:rPr lang="sk-SK" dirty="0" err="1" smtClean="0"/>
              <a:t>kun</a:t>
            </a:r>
            <a:r>
              <a:rPr lang="sk-SK" dirty="0" smtClean="0"/>
              <a:t> </a:t>
            </a:r>
            <a:r>
              <a:rPr lang="sk-SK" dirty="0" err="1" smtClean="0"/>
              <a:t>fotoj</a:t>
            </a:r>
            <a:r>
              <a:rPr lang="sk-SK" dirty="0" smtClean="0"/>
              <a:t> pri </a:t>
            </a:r>
            <a:r>
              <a:rPr lang="sk-SK" dirty="0" err="1" smtClean="0"/>
              <a:t>belegaj</a:t>
            </a:r>
            <a:r>
              <a:rPr lang="sk-SK" dirty="0" smtClean="0"/>
              <a:t> </a:t>
            </a:r>
            <a:r>
              <a:rPr lang="eo" dirty="0" smtClean="0"/>
              <a:t>feliĉa</a:t>
            </a:r>
            <a:r>
              <a:rPr lang="sk-SK" dirty="0" smtClean="0"/>
              <a:t>j </a:t>
            </a:r>
            <a:r>
              <a:rPr lang="sk-SK" dirty="0" err="1" smtClean="0"/>
              <a:t>eventoj</a:t>
            </a:r>
            <a:r>
              <a:rPr lang="sk-SK" dirty="0" smtClean="0"/>
              <a:t>, </a:t>
            </a:r>
            <a:r>
              <a:rPr lang="eo" dirty="0" smtClean="0"/>
              <a:t>okazaĵo</a:t>
            </a:r>
            <a:r>
              <a:rPr lang="sk-SK" dirty="0" smtClean="0"/>
              <a:t>j.</a:t>
            </a:r>
          </a:p>
          <a:p>
            <a:pPr marL="219456" indent="-219456">
              <a:buClr>
                <a:srgbClr val="56C5FF"/>
              </a:buClr>
              <a:buFont typeface="Arial"/>
              <a:buChar char="•"/>
            </a:pPr>
            <a:r>
              <a:rPr lang="sk-SK" dirty="0" err="1" smtClean="0"/>
              <a:t>Li</a:t>
            </a:r>
            <a:r>
              <a:rPr lang="sk-SK" dirty="0" smtClean="0"/>
              <a:t> </a:t>
            </a:r>
            <a:r>
              <a:rPr lang="sk-SK" dirty="0" err="1" smtClean="0"/>
              <a:t>havas</a:t>
            </a:r>
            <a:r>
              <a:rPr lang="sk-SK" dirty="0" smtClean="0"/>
              <a:t> </a:t>
            </a:r>
            <a:r>
              <a:rPr lang="sk-SK" dirty="0" err="1" smtClean="0"/>
              <a:t>timon</a:t>
            </a:r>
            <a:r>
              <a:rPr lang="sk-SK" dirty="0" smtClean="0"/>
              <a:t>, </a:t>
            </a:r>
            <a:r>
              <a:rPr lang="sk-SK" dirty="0" err="1" smtClean="0"/>
              <a:t>ke</a:t>
            </a:r>
            <a:r>
              <a:rPr lang="sk-SK" dirty="0" smtClean="0"/>
              <a:t> </a:t>
            </a:r>
            <a:r>
              <a:rPr lang="sk-SK" dirty="0" err="1"/>
              <a:t>l</a:t>
            </a:r>
            <a:r>
              <a:rPr lang="sk-SK" dirty="0" err="1" smtClean="0"/>
              <a:t>ia</a:t>
            </a:r>
            <a:r>
              <a:rPr lang="sk-SK" dirty="0" smtClean="0"/>
              <a:t> </a:t>
            </a:r>
            <a:r>
              <a:rPr lang="sk-SK" dirty="0" err="1"/>
              <a:t>agado</a:t>
            </a:r>
            <a:r>
              <a:rPr lang="sk-SK" dirty="0"/>
              <a:t> </a:t>
            </a:r>
            <a:r>
              <a:rPr lang="sk-SK" dirty="0" err="1"/>
              <a:t>en</a:t>
            </a:r>
            <a:r>
              <a:rPr lang="sk-SK" dirty="0"/>
              <a:t> la </a:t>
            </a:r>
            <a:r>
              <a:rPr lang="sk-SK" dirty="0" err="1"/>
              <a:t>reto</a:t>
            </a:r>
            <a:r>
              <a:rPr lang="sk-SK" dirty="0"/>
              <a:t> </a:t>
            </a:r>
            <a:r>
              <a:rPr lang="sk-SK" dirty="0" err="1"/>
              <a:t>restas</a:t>
            </a:r>
            <a:r>
              <a:rPr lang="sk-SK" dirty="0"/>
              <a:t> </a:t>
            </a:r>
            <a:r>
              <a:rPr lang="sk-SK" dirty="0" err="1"/>
              <a:t>nerimarkita</a:t>
            </a:r>
            <a:r>
              <a:rPr lang="sk-SK" dirty="0"/>
              <a:t> de </a:t>
            </a:r>
            <a:r>
              <a:rPr lang="sk-SK" dirty="0" err="1" smtClean="0"/>
              <a:t>amikoj</a:t>
            </a:r>
            <a:r>
              <a:rPr lang="sk-SK" dirty="0" smtClean="0"/>
              <a:t> </a:t>
            </a:r>
            <a:r>
              <a:rPr lang="sk-SK" dirty="0" err="1" smtClean="0"/>
              <a:t>kiam</a:t>
            </a:r>
            <a:r>
              <a:rPr lang="sk-SK" dirty="0" smtClean="0"/>
              <a:t> li </a:t>
            </a:r>
            <a:r>
              <a:rPr lang="sk-SK" dirty="0" err="1" smtClean="0"/>
              <a:t>senprokraste</a:t>
            </a:r>
            <a:r>
              <a:rPr lang="sk-SK" dirty="0" smtClean="0"/>
              <a:t> </a:t>
            </a:r>
            <a:r>
              <a:rPr lang="sk-SK" dirty="0" err="1" smtClean="0"/>
              <a:t>ne</a:t>
            </a:r>
            <a:r>
              <a:rPr lang="sk-SK" dirty="0" smtClean="0"/>
              <a:t> </a:t>
            </a:r>
            <a:r>
              <a:rPr lang="sk-SK" dirty="0" err="1" smtClean="0"/>
              <a:t>reagas</a:t>
            </a:r>
            <a:r>
              <a:rPr lang="sk-SK" dirty="0" smtClean="0"/>
              <a:t>.</a:t>
            </a:r>
          </a:p>
          <a:p>
            <a:pPr marL="219456" indent="-219456">
              <a:buClr>
                <a:srgbClr val="56C5FF"/>
              </a:buClr>
              <a:buFont typeface="Arial"/>
              <a:buChar char="•"/>
            </a:pPr>
            <a:r>
              <a:rPr lang="sk-SK" dirty="0" err="1" smtClean="0"/>
              <a:t>Li</a:t>
            </a:r>
            <a:r>
              <a:rPr lang="sk-SK" dirty="0" smtClean="0"/>
              <a:t> </a:t>
            </a:r>
            <a:r>
              <a:rPr lang="sk-SK" dirty="0" err="1" smtClean="0"/>
              <a:t>sentas</a:t>
            </a:r>
            <a:r>
              <a:rPr lang="sk-SK" dirty="0" smtClean="0"/>
              <a:t> </a:t>
            </a:r>
            <a:r>
              <a:rPr lang="sk-SK" dirty="0"/>
              <a:t> </a:t>
            </a:r>
            <a:r>
              <a:rPr lang="sk-SK" dirty="0" smtClean="0"/>
              <a:t>sin </a:t>
            </a:r>
            <a:r>
              <a:rPr lang="sk-SK" dirty="0" err="1" smtClean="0"/>
              <a:t>senvalora</a:t>
            </a:r>
            <a:r>
              <a:rPr lang="sk-SK" dirty="0" smtClean="0"/>
              <a:t> </a:t>
            </a:r>
            <a:r>
              <a:rPr lang="sk-SK" dirty="0" err="1"/>
              <a:t>kaj</a:t>
            </a:r>
            <a:r>
              <a:rPr lang="sk-SK" dirty="0"/>
              <a:t> </a:t>
            </a:r>
            <a:r>
              <a:rPr lang="sk-SK" dirty="0" err="1" smtClean="0"/>
              <a:t>nebezonata</a:t>
            </a:r>
            <a:r>
              <a:rPr lang="sk-SK" dirty="0" smtClean="0"/>
              <a:t>, </a:t>
            </a:r>
            <a:r>
              <a:rPr lang="sk-SK" dirty="0" err="1" smtClean="0"/>
              <a:t>se</a:t>
            </a:r>
            <a:r>
              <a:rPr lang="sk-SK" dirty="0" smtClean="0"/>
              <a:t> </a:t>
            </a:r>
            <a:r>
              <a:rPr lang="sk-SK" dirty="0" err="1"/>
              <a:t>dum</a:t>
            </a:r>
            <a:r>
              <a:rPr lang="sk-SK" dirty="0"/>
              <a:t> </a:t>
            </a:r>
            <a:r>
              <a:rPr lang="sk-SK" dirty="0" err="1"/>
              <a:t>certa</a:t>
            </a:r>
            <a:r>
              <a:rPr lang="sk-SK" dirty="0"/>
              <a:t> tempo </a:t>
            </a:r>
            <a:r>
              <a:rPr lang="sk-SK" dirty="0" err="1"/>
              <a:t>neniu</a:t>
            </a:r>
            <a:r>
              <a:rPr lang="sk-SK" dirty="0"/>
              <a:t> </a:t>
            </a:r>
            <a:r>
              <a:rPr lang="sk-SK" dirty="0" err="1"/>
              <a:t>alklakas</a:t>
            </a:r>
            <a:r>
              <a:rPr lang="sk-SK" dirty="0"/>
              <a:t> </a:t>
            </a:r>
            <a:r>
              <a:rPr lang="sk-SK" dirty="0" err="1"/>
              <a:t>kaj</a:t>
            </a:r>
            <a:r>
              <a:rPr lang="sk-SK" dirty="0"/>
              <a:t> </a:t>
            </a:r>
            <a:r>
              <a:rPr lang="sk-SK" dirty="0" err="1"/>
              <a:t>komentas</a:t>
            </a:r>
            <a:r>
              <a:rPr lang="sk-SK" dirty="0"/>
              <a:t> </a:t>
            </a:r>
            <a:r>
              <a:rPr lang="sk-SK" dirty="0" err="1"/>
              <a:t>l</a:t>
            </a:r>
            <a:r>
              <a:rPr lang="sk-SK" dirty="0" err="1" smtClean="0"/>
              <a:t>iajn</a:t>
            </a:r>
            <a:r>
              <a:rPr lang="sk-SK" dirty="0" smtClean="0"/>
              <a:t> </a:t>
            </a:r>
            <a:r>
              <a:rPr lang="sk-SK" dirty="0" err="1"/>
              <a:t>fotojn</a:t>
            </a:r>
            <a:r>
              <a:rPr lang="sk-SK" dirty="0"/>
              <a:t> </a:t>
            </a:r>
            <a:r>
              <a:rPr lang="sk-SK" dirty="0" err="1"/>
              <a:t>kaj</a:t>
            </a:r>
            <a:r>
              <a:rPr lang="sk-SK" dirty="0"/>
              <a:t> </a:t>
            </a:r>
            <a:r>
              <a:rPr lang="sk-SK" dirty="0" err="1" smtClean="0"/>
              <a:t>statusojn</a:t>
            </a:r>
            <a:r>
              <a:rPr lang="sk-SK" dirty="0" smtClean="0"/>
              <a:t>.</a:t>
            </a:r>
          </a:p>
          <a:p>
            <a:pPr marL="219456" indent="-219456">
              <a:buClr>
                <a:srgbClr val="56C5FF"/>
              </a:buClr>
              <a:buFont typeface="Arial"/>
              <a:buChar char="•"/>
            </a:pPr>
            <a:r>
              <a:rPr lang="sk-SK" dirty="0" err="1" smtClean="0">
                <a:solidFill>
                  <a:srgbClr val="FFFF00"/>
                </a:solidFill>
              </a:rPr>
              <a:t>Uzanto</a:t>
            </a:r>
            <a:r>
              <a:rPr lang="sk-SK" dirty="0" smtClean="0">
                <a:solidFill>
                  <a:srgbClr val="FFFF00"/>
                </a:solidFill>
              </a:rPr>
              <a:t> </a:t>
            </a:r>
            <a:r>
              <a:rPr lang="sk-SK" dirty="0" err="1" smtClean="0">
                <a:solidFill>
                  <a:srgbClr val="FFFF00"/>
                </a:solidFill>
              </a:rPr>
              <a:t>timas</a:t>
            </a:r>
            <a:r>
              <a:rPr lang="sk-SK" dirty="0" smtClean="0">
                <a:solidFill>
                  <a:srgbClr val="FFFF00"/>
                </a:solidFill>
              </a:rPr>
              <a:t> </a:t>
            </a:r>
            <a:r>
              <a:rPr lang="sk-SK" dirty="0">
                <a:solidFill>
                  <a:srgbClr val="FFFF00"/>
                </a:solidFill>
              </a:rPr>
              <a:t>pri socia </a:t>
            </a:r>
            <a:r>
              <a:rPr lang="sk-SK" dirty="0" err="1" smtClean="0">
                <a:solidFill>
                  <a:srgbClr val="FFFF00"/>
                </a:solidFill>
              </a:rPr>
              <a:t>ekskludo</a:t>
            </a:r>
            <a:r>
              <a:rPr lang="sk-SK" dirty="0" smtClean="0">
                <a:solidFill>
                  <a:srgbClr val="FFFF00"/>
                </a:solidFill>
              </a:rPr>
              <a:t>.</a:t>
            </a:r>
            <a:endParaRPr lang="sk-SK" dirty="0">
              <a:solidFill>
                <a:srgbClr val="FFFF00"/>
              </a:solidFill>
            </a:endParaRPr>
          </a:p>
        </p:txBody>
      </p:sp>
    </p:spTree>
    <p:extLst>
      <p:ext uri="{BB962C8B-B14F-4D97-AF65-F5344CB8AC3E}">
        <p14:creationId xmlns:p14="http://schemas.microsoft.com/office/powerpoint/2010/main" val="294406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dpis 12"/>
          <p:cNvSpPr>
            <a:spLocks noGrp="1"/>
          </p:cNvSpPr>
          <p:nvPr>
            <p:ph type="title"/>
          </p:nvPr>
        </p:nvSpPr>
        <p:spPr/>
        <p:txBody>
          <a:bodyPr/>
          <a:lstStyle/>
          <a:p>
            <a:pPr>
              <a:spcBef>
                <a:spcPts val="0"/>
              </a:spcBef>
            </a:pPr>
            <a:r>
              <a:rPr lang="sk-SK" dirty="0" err="1" smtClean="0">
                <a:solidFill>
                  <a:srgbClr val="FFFF00"/>
                </a:solidFill>
              </a:rPr>
              <a:t>Konkludo</a:t>
            </a:r>
            <a:r>
              <a:rPr lang="sk-SK" dirty="0" smtClean="0"/>
              <a:t/>
            </a:r>
            <a:br>
              <a:rPr lang="sk-SK" dirty="0" smtClean="0"/>
            </a:br>
            <a:r>
              <a:rPr lang="sk-SK" sz="2800" dirty="0"/>
              <a:t>– </a:t>
            </a:r>
            <a:r>
              <a:rPr lang="sk-SK" sz="2800" dirty="0" err="1"/>
              <a:t>ebloj</a:t>
            </a:r>
            <a:r>
              <a:rPr lang="sk-SK" sz="2800" dirty="0"/>
              <a:t> de </a:t>
            </a:r>
            <a:r>
              <a:rPr lang="sk-SK" sz="2800" dirty="0" err="1"/>
              <a:t>uzo</a:t>
            </a:r>
            <a:r>
              <a:rPr lang="sk-SK" sz="2800" dirty="0"/>
              <a:t> de </a:t>
            </a:r>
            <a:r>
              <a:rPr lang="sk-SK" sz="2800" dirty="0" err="1"/>
              <a:t>sociaj</a:t>
            </a:r>
            <a:r>
              <a:rPr lang="sk-SK" sz="2800" dirty="0"/>
              <a:t> </a:t>
            </a:r>
            <a:r>
              <a:rPr lang="sk-SK" sz="2800" dirty="0" err="1"/>
              <a:t>retoj</a:t>
            </a:r>
            <a:r>
              <a:rPr lang="sk-SK" sz="2800" dirty="0"/>
              <a:t> </a:t>
            </a:r>
            <a:r>
              <a:rPr lang="sk-SK" sz="2800" dirty="0" err="1"/>
              <a:t>en</a:t>
            </a:r>
            <a:r>
              <a:rPr lang="sk-SK" sz="2800" dirty="0"/>
              <a:t> </a:t>
            </a:r>
            <a:r>
              <a:rPr lang="sk-SK" sz="2800" dirty="0" err="1"/>
              <a:t>edukado</a:t>
            </a:r>
            <a:r>
              <a:rPr lang="sk-SK" sz="2800" dirty="0" smtClean="0"/>
              <a:t> </a:t>
            </a:r>
            <a:endParaRPr lang="sk-SK" sz="2800" i="0" spc="100" baseline="0" dirty="0">
              <a:solidFill>
                <a:schemeClr val="tx1"/>
              </a:solidFill>
              <a:latin typeface="Corbel"/>
            </a:endParaRPr>
          </a:p>
        </p:txBody>
      </p:sp>
      <p:sp>
        <p:nvSpPr>
          <p:cNvPr id="14" name="Zástupný symbol obsahu 13"/>
          <p:cNvSpPr>
            <a:spLocks noGrp="1"/>
          </p:cNvSpPr>
          <p:nvPr>
            <p:ph idx="1"/>
          </p:nvPr>
        </p:nvSpPr>
        <p:spPr>
          <a:xfrm>
            <a:off x="1522413" y="2348880"/>
            <a:ext cx="9134391" cy="3670920"/>
          </a:xfrm>
        </p:spPr>
        <p:txBody>
          <a:bodyPr>
            <a:normAutofit lnSpcReduction="10000"/>
          </a:bodyPr>
          <a:lstStyle/>
          <a:p>
            <a:pPr marL="0" indent="0">
              <a:lnSpc>
                <a:spcPct val="100000"/>
              </a:lnSpc>
              <a:spcBef>
                <a:spcPts val="600"/>
              </a:spcBef>
              <a:buClr>
                <a:srgbClr val="56C5FF"/>
              </a:buClr>
              <a:buNone/>
            </a:pPr>
            <a:r>
              <a:rPr lang="sk-SK" sz="1800" dirty="0" err="1">
                <a:solidFill>
                  <a:srgbClr val="FFFF00"/>
                </a:solidFill>
              </a:rPr>
              <a:t>Klerigaj</a:t>
            </a:r>
            <a:r>
              <a:rPr lang="sk-SK" sz="1800" dirty="0">
                <a:solidFill>
                  <a:srgbClr val="FFFF00"/>
                </a:solidFill>
              </a:rPr>
              <a:t> </a:t>
            </a:r>
            <a:r>
              <a:rPr lang="sk-SK" sz="1800" dirty="0" err="1">
                <a:solidFill>
                  <a:srgbClr val="FFFF00"/>
                </a:solidFill>
              </a:rPr>
              <a:t>institucioj</a:t>
            </a:r>
            <a:r>
              <a:rPr lang="sk-SK" sz="1800" dirty="0">
                <a:solidFill>
                  <a:srgbClr val="FFFF00"/>
                </a:solidFill>
              </a:rPr>
              <a:t> </a:t>
            </a:r>
            <a:r>
              <a:rPr lang="sk-SK" sz="1800" dirty="0" err="1">
                <a:solidFill>
                  <a:srgbClr val="FFFF00"/>
                </a:solidFill>
              </a:rPr>
              <a:t>havas</a:t>
            </a:r>
            <a:r>
              <a:rPr lang="sk-SK" sz="1800" dirty="0">
                <a:solidFill>
                  <a:srgbClr val="FFFF00"/>
                </a:solidFill>
              </a:rPr>
              <a:t>  </a:t>
            </a:r>
            <a:r>
              <a:rPr lang="sk-SK" sz="1800" dirty="0" err="1">
                <a:solidFill>
                  <a:srgbClr val="FFFF00"/>
                </a:solidFill>
              </a:rPr>
              <a:t>ŝancojn</a:t>
            </a:r>
            <a:r>
              <a:rPr lang="sk-SK" sz="1800" dirty="0">
                <a:solidFill>
                  <a:srgbClr val="FFFF00"/>
                </a:solidFill>
              </a:rPr>
              <a:t>  </a:t>
            </a:r>
            <a:r>
              <a:rPr lang="sk-SK" sz="1800" dirty="0" err="1">
                <a:solidFill>
                  <a:srgbClr val="FFFF00"/>
                </a:solidFill>
              </a:rPr>
              <a:t>uzi</a:t>
            </a:r>
            <a:r>
              <a:rPr lang="sk-SK" sz="1800" dirty="0">
                <a:solidFill>
                  <a:srgbClr val="FFFF00"/>
                </a:solidFill>
              </a:rPr>
              <a:t> </a:t>
            </a:r>
            <a:r>
              <a:rPr lang="sk-SK" sz="1800" dirty="0" err="1">
                <a:solidFill>
                  <a:srgbClr val="FFFF00"/>
                </a:solidFill>
              </a:rPr>
              <a:t>sociajn</a:t>
            </a:r>
            <a:r>
              <a:rPr lang="sk-SK" sz="1800" dirty="0">
                <a:solidFill>
                  <a:srgbClr val="FFFF00"/>
                </a:solidFill>
              </a:rPr>
              <a:t> </a:t>
            </a:r>
            <a:r>
              <a:rPr lang="sk-SK" sz="1800" dirty="0" err="1">
                <a:solidFill>
                  <a:srgbClr val="FFFF00"/>
                </a:solidFill>
              </a:rPr>
              <a:t>retojn</a:t>
            </a:r>
            <a:r>
              <a:rPr lang="sk-SK" sz="1800" dirty="0">
                <a:solidFill>
                  <a:srgbClr val="FFFF00"/>
                </a:solidFill>
              </a:rPr>
              <a:t> </a:t>
            </a:r>
            <a:r>
              <a:rPr lang="sk-SK" sz="1800" dirty="0" smtClean="0">
                <a:solidFill>
                  <a:srgbClr val="FFFF00"/>
                </a:solidFill>
              </a:rPr>
              <a:t>:</a:t>
            </a:r>
          </a:p>
          <a:p>
            <a:pPr marL="0" indent="0">
              <a:lnSpc>
                <a:spcPct val="100000"/>
              </a:lnSpc>
              <a:spcBef>
                <a:spcPts val="600"/>
              </a:spcBef>
              <a:buClr>
                <a:srgbClr val="56C5FF"/>
              </a:buClr>
              <a:buNone/>
            </a:pPr>
            <a:endParaRPr lang="sk-SK" sz="1800" dirty="0">
              <a:solidFill>
                <a:srgbClr val="FFFF00"/>
              </a:solidFill>
            </a:endParaRPr>
          </a:p>
          <a:p>
            <a:pPr>
              <a:lnSpc>
                <a:spcPct val="100000"/>
              </a:lnSpc>
              <a:spcBef>
                <a:spcPts val="600"/>
              </a:spcBef>
              <a:buClr>
                <a:srgbClr val="56C5FF"/>
              </a:buClr>
            </a:pPr>
            <a:r>
              <a:rPr lang="sk-SK" sz="1800" dirty="0" err="1"/>
              <a:t>kiel</a:t>
            </a:r>
            <a:r>
              <a:rPr lang="sk-SK" sz="1800" dirty="0"/>
              <a:t> </a:t>
            </a:r>
            <a:r>
              <a:rPr lang="sk-SK" sz="1800" dirty="0" err="1"/>
              <a:t>simplan</a:t>
            </a:r>
            <a:r>
              <a:rPr lang="sk-SK" sz="1800" dirty="0"/>
              <a:t> </a:t>
            </a:r>
            <a:r>
              <a:rPr lang="sk-SK" sz="1800" dirty="0" err="1"/>
              <a:t>kanalon</a:t>
            </a:r>
            <a:r>
              <a:rPr lang="sk-SK" sz="1800" dirty="0"/>
              <a:t> </a:t>
            </a:r>
            <a:r>
              <a:rPr lang="sk-SK" sz="1800" dirty="0" err="1"/>
              <a:t>por</a:t>
            </a:r>
            <a:r>
              <a:rPr lang="sk-SK" sz="1800" dirty="0"/>
              <a:t> </a:t>
            </a:r>
            <a:r>
              <a:rPr lang="sk-SK" sz="1800" dirty="0" err="1"/>
              <a:t>komuniki</a:t>
            </a:r>
            <a:r>
              <a:rPr lang="sk-SK" sz="1800" dirty="0"/>
              <a:t> </a:t>
            </a:r>
            <a:r>
              <a:rPr lang="sk-SK" sz="1800" dirty="0" err="1"/>
              <a:t>kun</a:t>
            </a:r>
            <a:r>
              <a:rPr lang="sk-SK" sz="1800" dirty="0"/>
              <a:t> </a:t>
            </a:r>
            <a:r>
              <a:rPr lang="sk-SK" sz="1800" dirty="0" err="1"/>
              <a:t>siaj</a:t>
            </a:r>
            <a:r>
              <a:rPr lang="sk-SK" sz="1800" dirty="0"/>
              <a:t> </a:t>
            </a:r>
            <a:r>
              <a:rPr lang="sk-SK" sz="1800" dirty="0" err="1"/>
              <a:t>studentoj</a:t>
            </a:r>
            <a:r>
              <a:rPr lang="sk-SK" sz="1800" dirty="0"/>
              <a:t>, </a:t>
            </a:r>
          </a:p>
          <a:p>
            <a:pPr>
              <a:lnSpc>
                <a:spcPct val="100000"/>
              </a:lnSpc>
              <a:spcBef>
                <a:spcPts val="600"/>
              </a:spcBef>
              <a:buClr>
                <a:srgbClr val="56C5FF"/>
              </a:buClr>
            </a:pPr>
            <a:r>
              <a:rPr lang="sk-SK" sz="1800" dirty="0" err="1"/>
              <a:t>por</a:t>
            </a:r>
            <a:r>
              <a:rPr lang="sk-SK" sz="1800" dirty="0"/>
              <a:t> </a:t>
            </a:r>
            <a:r>
              <a:rPr lang="sk-SK" sz="1800" dirty="0" err="1"/>
              <a:t>aktivigi</a:t>
            </a:r>
            <a:r>
              <a:rPr lang="sk-SK" sz="1800" dirty="0"/>
              <a:t> </a:t>
            </a:r>
            <a:r>
              <a:rPr lang="sk-SK" sz="1800" dirty="0" err="1"/>
              <a:t>kun</a:t>
            </a:r>
            <a:r>
              <a:rPr lang="sk-SK" sz="1800" dirty="0"/>
              <a:t> </a:t>
            </a:r>
            <a:r>
              <a:rPr lang="sk-SK" sz="1800" dirty="0" err="1"/>
              <a:t>ilia</a:t>
            </a:r>
            <a:r>
              <a:rPr lang="sk-SK" sz="1800" dirty="0"/>
              <a:t> </a:t>
            </a:r>
            <a:r>
              <a:rPr lang="sk-SK" sz="1800" dirty="0" err="1"/>
              <a:t>helpo</a:t>
            </a:r>
            <a:r>
              <a:rPr lang="sk-SK" sz="1800" dirty="0"/>
              <a:t> la </a:t>
            </a:r>
            <a:r>
              <a:rPr lang="sk-SK" sz="1800" dirty="0" err="1"/>
              <a:t>lernejan</a:t>
            </a:r>
            <a:r>
              <a:rPr lang="sk-SK" sz="1800" dirty="0"/>
              <a:t> /</a:t>
            </a:r>
            <a:r>
              <a:rPr lang="sk-SK" sz="1800" dirty="0" err="1"/>
              <a:t>universitatan</a:t>
            </a:r>
            <a:r>
              <a:rPr lang="sk-SK" sz="1800" dirty="0"/>
              <a:t> </a:t>
            </a:r>
            <a:r>
              <a:rPr lang="sk-SK" sz="1800" dirty="0" err="1"/>
              <a:t>engaĝiĝon</a:t>
            </a:r>
            <a:r>
              <a:rPr lang="sk-SK" sz="1800" dirty="0"/>
              <a:t>, </a:t>
            </a:r>
          </a:p>
          <a:p>
            <a:pPr>
              <a:lnSpc>
                <a:spcPct val="100000"/>
              </a:lnSpc>
              <a:spcBef>
                <a:spcPts val="600"/>
              </a:spcBef>
              <a:buClr>
                <a:srgbClr val="56C5FF"/>
              </a:buClr>
            </a:pPr>
            <a:r>
              <a:rPr lang="sk-SK" sz="1800" dirty="0" err="1"/>
              <a:t>altigi</a:t>
            </a:r>
            <a:r>
              <a:rPr lang="sk-SK" sz="1800" dirty="0"/>
              <a:t> la </a:t>
            </a:r>
            <a:r>
              <a:rPr lang="sk-SK" sz="1800" dirty="0" err="1"/>
              <a:t>intereson</a:t>
            </a:r>
            <a:r>
              <a:rPr lang="sk-SK" sz="1800" dirty="0"/>
              <a:t> de </a:t>
            </a:r>
            <a:r>
              <a:rPr lang="sk-SK" sz="1800" dirty="0" err="1"/>
              <a:t>studentoj</a:t>
            </a:r>
            <a:r>
              <a:rPr lang="sk-SK" sz="1800" dirty="0"/>
              <a:t> pri </a:t>
            </a:r>
            <a:r>
              <a:rPr lang="sk-SK" sz="1800" dirty="0" err="1"/>
              <a:t>alternativaj</a:t>
            </a:r>
            <a:r>
              <a:rPr lang="sk-SK" sz="1800" dirty="0"/>
              <a:t> </a:t>
            </a:r>
            <a:r>
              <a:rPr lang="sk-SK" sz="1800" dirty="0" err="1"/>
              <a:t>klerigaj</a:t>
            </a:r>
            <a:r>
              <a:rPr lang="sk-SK" sz="1800" dirty="0"/>
              <a:t> </a:t>
            </a:r>
            <a:r>
              <a:rPr lang="sk-SK" sz="1800" dirty="0" err="1"/>
              <a:t>kursoj</a:t>
            </a:r>
            <a:r>
              <a:rPr lang="sk-SK" sz="1800" dirty="0"/>
              <a:t> </a:t>
            </a:r>
          </a:p>
          <a:p>
            <a:pPr>
              <a:lnSpc>
                <a:spcPct val="100000"/>
              </a:lnSpc>
              <a:spcBef>
                <a:spcPts val="600"/>
              </a:spcBef>
              <a:buClr>
                <a:srgbClr val="56C5FF"/>
              </a:buClr>
            </a:pPr>
            <a:r>
              <a:rPr lang="sk-SK" sz="1800" dirty="0"/>
              <a:t>....</a:t>
            </a:r>
            <a:r>
              <a:rPr lang="sk-SK" sz="1800" dirty="0" err="1"/>
              <a:t>kaj</a:t>
            </a:r>
            <a:r>
              <a:rPr lang="sk-SK" sz="1800" dirty="0"/>
              <a:t> </a:t>
            </a:r>
            <a:r>
              <a:rPr lang="sk-SK" sz="1800" dirty="0" err="1"/>
              <a:t>simile</a:t>
            </a:r>
            <a:r>
              <a:rPr lang="sk-SK" sz="1800" dirty="0"/>
              <a:t>.  </a:t>
            </a:r>
            <a:endParaRPr lang="sk-SK" sz="1800" dirty="0" smtClean="0"/>
          </a:p>
          <a:p>
            <a:pPr marL="0" indent="0">
              <a:lnSpc>
                <a:spcPct val="100000"/>
              </a:lnSpc>
              <a:spcBef>
                <a:spcPts val="600"/>
              </a:spcBef>
              <a:buClr>
                <a:srgbClr val="56C5FF"/>
              </a:buClr>
              <a:buNone/>
            </a:pPr>
            <a:endParaRPr lang="sk-SK" sz="1800" dirty="0"/>
          </a:p>
          <a:p>
            <a:pPr>
              <a:spcBef>
                <a:spcPts val="600"/>
              </a:spcBef>
              <a:buClr>
                <a:srgbClr val="56C5FF"/>
              </a:buClr>
            </a:pPr>
            <a:r>
              <a:rPr lang="sk-SK" sz="1800" dirty="0" err="1" smtClean="0"/>
              <a:t>Pripensi</a:t>
            </a:r>
            <a:r>
              <a:rPr lang="sk-SK" sz="1800" dirty="0" smtClean="0"/>
              <a:t> </a:t>
            </a:r>
            <a:r>
              <a:rPr lang="sk-SK" sz="1800" dirty="0" err="1"/>
              <a:t>eksperimentan</a:t>
            </a:r>
            <a:r>
              <a:rPr lang="sk-SK" sz="1800" dirty="0"/>
              <a:t> </a:t>
            </a:r>
            <a:r>
              <a:rPr lang="sk-SK" sz="1800" dirty="0" err="1"/>
              <a:t>implementadon</a:t>
            </a:r>
            <a:r>
              <a:rPr lang="sk-SK" sz="1800" dirty="0"/>
              <a:t> de </a:t>
            </a:r>
            <a:r>
              <a:rPr lang="sk-SK" sz="1800" dirty="0" err="1"/>
              <a:t>sociaj</a:t>
            </a:r>
            <a:r>
              <a:rPr lang="sk-SK" sz="1800" dirty="0"/>
              <a:t> </a:t>
            </a:r>
            <a:r>
              <a:rPr lang="sk-SK" sz="1800" dirty="0" err="1"/>
              <a:t>retoj</a:t>
            </a:r>
            <a:r>
              <a:rPr lang="sk-SK" sz="1800" dirty="0"/>
              <a:t> </a:t>
            </a:r>
            <a:r>
              <a:rPr lang="sk-SK" sz="1800" dirty="0" err="1"/>
              <a:t>kiel</a:t>
            </a:r>
            <a:r>
              <a:rPr lang="sk-SK" sz="1800" dirty="0"/>
              <a:t> </a:t>
            </a:r>
            <a:r>
              <a:rPr lang="sk-SK" sz="1800" dirty="0" err="1"/>
              <a:t>subtena</a:t>
            </a:r>
            <a:r>
              <a:rPr lang="sk-SK" sz="1800" dirty="0"/>
              <a:t> </a:t>
            </a:r>
            <a:r>
              <a:rPr lang="sk-SK" sz="1800" dirty="0" err="1"/>
              <a:t>instrumento</a:t>
            </a:r>
            <a:r>
              <a:rPr lang="sk-SK" sz="1800" dirty="0"/>
              <a:t> de </a:t>
            </a:r>
            <a:r>
              <a:rPr lang="sk-SK" sz="1800" dirty="0" err="1"/>
              <a:t>distanca</a:t>
            </a:r>
            <a:r>
              <a:rPr lang="sk-SK" sz="1800" dirty="0"/>
              <a:t> </a:t>
            </a:r>
            <a:r>
              <a:rPr lang="sk-SK" sz="1800" dirty="0" err="1" smtClean="0"/>
              <a:t>klerigo</a:t>
            </a:r>
            <a:r>
              <a:rPr lang="sk-SK" sz="1800" dirty="0" smtClean="0"/>
              <a:t>,</a:t>
            </a:r>
          </a:p>
          <a:p>
            <a:pPr>
              <a:spcBef>
                <a:spcPts val="600"/>
              </a:spcBef>
              <a:buClr>
                <a:srgbClr val="56C5FF"/>
              </a:buClr>
            </a:pPr>
            <a:r>
              <a:rPr lang="sk-SK" sz="1800" dirty="0" err="1" smtClean="0"/>
              <a:t>oferti</a:t>
            </a:r>
            <a:r>
              <a:rPr lang="sk-SK" sz="1800" dirty="0" smtClean="0"/>
              <a:t> </a:t>
            </a:r>
            <a:r>
              <a:rPr lang="sk-SK" sz="1800" dirty="0" err="1"/>
              <a:t>klerigajn</a:t>
            </a:r>
            <a:r>
              <a:rPr lang="sk-SK" sz="1800" dirty="0"/>
              <a:t> </a:t>
            </a:r>
            <a:r>
              <a:rPr lang="sk-SK" sz="1800" dirty="0" err="1"/>
              <a:t>kursojn</a:t>
            </a:r>
            <a:r>
              <a:rPr lang="sk-SK" sz="1800" dirty="0"/>
              <a:t> per </a:t>
            </a:r>
            <a:r>
              <a:rPr lang="sk-SK" sz="1800" dirty="0" err="1"/>
              <a:t>netradiciaj</a:t>
            </a:r>
            <a:r>
              <a:rPr lang="sk-SK" sz="1800" dirty="0"/>
              <a:t> </a:t>
            </a:r>
            <a:r>
              <a:rPr lang="sk-SK" sz="1800" dirty="0" err="1"/>
              <a:t>metodoj</a:t>
            </a:r>
            <a:r>
              <a:rPr lang="sk-SK" sz="1800" dirty="0"/>
              <a:t>, </a:t>
            </a:r>
            <a:r>
              <a:rPr lang="sk-SK" sz="1800" dirty="0" err="1"/>
              <a:t>koheraj</a:t>
            </a:r>
            <a:r>
              <a:rPr lang="sk-SK" sz="1800" dirty="0"/>
              <a:t> </a:t>
            </a:r>
            <a:r>
              <a:rPr lang="sk-SK" sz="1800" dirty="0" err="1"/>
              <a:t>kun</a:t>
            </a:r>
            <a:r>
              <a:rPr lang="sk-SK" sz="1800" dirty="0"/>
              <a:t> </a:t>
            </a:r>
            <a:r>
              <a:rPr lang="sk-SK" sz="1800" dirty="0" err="1"/>
              <a:t>ebloj</a:t>
            </a:r>
            <a:r>
              <a:rPr lang="sk-SK" sz="1800" dirty="0"/>
              <a:t> de la </a:t>
            </a:r>
            <a:r>
              <a:rPr lang="sk-SK" sz="1800" dirty="0" err="1"/>
              <a:t>retoj</a:t>
            </a:r>
            <a:r>
              <a:rPr lang="sk-SK" sz="1800" dirty="0"/>
              <a:t>, </a:t>
            </a:r>
            <a:r>
              <a:rPr lang="sk-SK" sz="1800" dirty="0" smtClean="0"/>
              <a:t> </a:t>
            </a:r>
          </a:p>
          <a:p>
            <a:pPr>
              <a:spcBef>
                <a:spcPts val="600"/>
              </a:spcBef>
              <a:buClr>
                <a:srgbClr val="56C5FF"/>
              </a:buClr>
            </a:pPr>
            <a:r>
              <a:rPr lang="sk-SK" sz="1800" dirty="0" err="1"/>
              <a:t>Sociaj</a:t>
            </a:r>
            <a:r>
              <a:rPr lang="sk-SK" sz="1800" dirty="0"/>
              <a:t> </a:t>
            </a:r>
            <a:r>
              <a:rPr lang="sk-SK" sz="1800" dirty="0" err="1"/>
              <a:t>retoj</a:t>
            </a:r>
            <a:r>
              <a:rPr lang="sk-SK" sz="1800" dirty="0"/>
              <a:t> </a:t>
            </a:r>
            <a:r>
              <a:rPr lang="sk-SK" sz="1800" dirty="0" err="1" smtClean="0"/>
              <a:t>povus</a:t>
            </a:r>
            <a:r>
              <a:rPr lang="sk-SK" sz="1800" dirty="0" smtClean="0"/>
              <a:t> </a:t>
            </a:r>
            <a:r>
              <a:rPr lang="sk-SK" sz="1800" dirty="0" err="1"/>
              <a:t>iĝi</a:t>
            </a:r>
            <a:r>
              <a:rPr lang="sk-SK" sz="1800" dirty="0"/>
              <a:t> </a:t>
            </a:r>
            <a:r>
              <a:rPr lang="sk-SK" sz="1800" dirty="0" err="1"/>
              <a:t>efika</a:t>
            </a:r>
            <a:r>
              <a:rPr lang="sk-SK" sz="1800" dirty="0"/>
              <a:t> </a:t>
            </a:r>
            <a:r>
              <a:rPr lang="sk-SK" sz="1800" dirty="0" err="1"/>
              <a:t>loko</a:t>
            </a:r>
            <a:r>
              <a:rPr lang="sk-SK" sz="1800" dirty="0"/>
              <a:t> de </a:t>
            </a:r>
            <a:r>
              <a:rPr lang="sk-SK" sz="1800" dirty="0" smtClean="0"/>
              <a:t> </a:t>
            </a:r>
            <a:r>
              <a:rPr lang="sk-SK" sz="1800" dirty="0" err="1" smtClean="0"/>
              <a:t>interaktiva</a:t>
            </a:r>
            <a:r>
              <a:rPr lang="sk-SK" sz="1800" dirty="0" smtClean="0"/>
              <a:t> </a:t>
            </a:r>
            <a:r>
              <a:rPr lang="sk-SK" sz="1800" dirty="0" err="1" smtClean="0"/>
              <a:t>interŝanĝo</a:t>
            </a:r>
            <a:r>
              <a:rPr lang="sk-SK" sz="1800" dirty="0" smtClean="0"/>
              <a:t> </a:t>
            </a:r>
            <a:r>
              <a:rPr lang="sk-SK" sz="1800" dirty="0" err="1"/>
              <a:t>kaj</a:t>
            </a:r>
            <a:r>
              <a:rPr lang="sk-SK" sz="1800" dirty="0"/>
              <a:t> </a:t>
            </a:r>
            <a:r>
              <a:rPr lang="sk-SK" sz="1800" dirty="0" err="1"/>
              <a:t>akiro</a:t>
            </a:r>
            <a:r>
              <a:rPr lang="sk-SK" sz="1800" dirty="0"/>
              <a:t> </a:t>
            </a:r>
            <a:r>
              <a:rPr lang="sk-SK" sz="1800" dirty="0" smtClean="0"/>
              <a:t>de </a:t>
            </a:r>
            <a:r>
              <a:rPr lang="sk-SK" sz="1800" dirty="0" err="1"/>
              <a:t>fakaj</a:t>
            </a:r>
            <a:r>
              <a:rPr lang="sk-SK" sz="1800" dirty="0"/>
              <a:t> </a:t>
            </a:r>
            <a:r>
              <a:rPr lang="sk-SK" sz="1800" dirty="0" err="1" smtClean="0"/>
              <a:t>konoj</a:t>
            </a:r>
            <a:r>
              <a:rPr lang="sk-SK" sz="1800" dirty="0"/>
              <a:t>.</a:t>
            </a:r>
          </a:p>
        </p:txBody>
      </p:sp>
    </p:spTree>
    <p:extLst>
      <p:ext uri="{BB962C8B-B14F-4D97-AF65-F5344CB8AC3E}">
        <p14:creationId xmlns:p14="http://schemas.microsoft.com/office/powerpoint/2010/main" val="219944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Digital Blue Tunn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Digital Blue Tunn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Digital Blue Tunn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E257D54-B65D-4775-8A47-BF76CA13EE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Prezentácia s modrým digitálnym tunelom (širokouhlý formát)</Template>
  <TotalTime>0</TotalTime>
  <Words>723</Words>
  <Application>Microsoft Office PowerPoint</Application>
  <PresentationFormat>Vlastná</PresentationFormat>
  <Paragraphs>135</Paragraphs>
  <Slides>13</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13</vt:i4>
      </vt:variant>
    </vt:vector>
  </HeadingPairs>
  <TitlesOfParts>
    <vt:vector size="18" baseType="lpstr">
      <vt:lpstr>Arial</vt:lpstr>
      <vt:lpstr>Calibri</vt:lpstr>
      <vt:lpstr>Corbel</vt:lpstr>
      <vt:lpstr>Times New Roman</vt:lpstr>
      <vt:lpstr>Digital Blue Tunnel 16x9</vt:lpstr>
      <vt:lpstr>Sociaj retoj,  avantaĝoj kaj danĝeroj</vt:lpstr>
      <vt:lpstr>Enkonduko</vt:lpstr>
      <vt:lpstr>Prezentácia programu PowerPoint</vt:lpstr>
      <vt:lpstr>Prezentácia programu PowerPoint</vt:lpstr>
      <vt:lpstr>Prezentácia programu PowerPoint</vt:lpstr>
      <vt:lpstr>https://ec.europa.eu/digital-single-market/en/scoreboard/slovakia   https://ec.europa.eu/digital-single-market/en/scoreboard/slovakia#2-human-capital</vt:lpstr>
      <vt:lpstr>Sociaj profitoj de sociaj retoj</vt:lpstr>
      <vt:lpstr>What does Stop Funding Hate stand for? We fully support freedom of expression, and freedom of the press, as outlined in the Universal Declaration of Human Rights.   Freedom of choice  We believe people have the right to make choices based on the values of companies they may purchase from - and to speak out when something doesn’t sit right. Impartiality  We stick to our core issue of opposing hatred, discrimination and demonisation. We don’t take sides in political debates. Inclusiveness  We are open to people of all backgrounds and affiliations who share our aims.  Consistency  We are against all demonisation and hate speech, whatever the motivation and whoever the target.  Universality  Our campaign is grounded in the Universal Declaration of Human Rights. Everything we do is consistent with those principles.  </vt:lpstr>
      <vt:lpstr>Sociaj profitoj de sociaj retoj</vt:lpstr>
      <vt:lpstr>Eblaj endanĝerigoj de uzantoj </vt:lpstr>
      <vt:lpstr>Ekzemploj de danĝeroj</vt:lpstr>
      <vt:lpstr>Syndromo FOMO </vt:lpstr>
      <vt:lpstr>Konkludo – ebloj de uzo de sociaj retoj en edukado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KAEST_Poláková</dc:title>
  <dc:creator/>
  <cp:keywords/>
  <cp:lastModifiedBy/>
  <cp:revision>1</cp:revision>
  <dcterms:created xsi:type="dcterms:W3CDTF">2016-10-27T14:45:25Z</dcterms:created>
  <dcterms:modified xsi:type="dcterms:W3CDTF">2016-11-23T09:55:00Z</dcterms:modified>
  <cp:contentStatus>Finálna verzia</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y fmtid="{D5CDD505-2E9C-101B-9397-08002B2CF9AE}" pid="3" name="_MarkAsFinal">
    <vt:bool>true</vt:bool>
  </property>
</Properties>
</file>