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7" name="Shape 13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3" name="Shape 14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7" name="Shape 15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3" name="Shape 16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7" name="Shape 19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4" name="Shape 20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0" name="Shape 21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7" name="Shape 21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4" name="Shape 224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9" name="Shape 24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5" name="Shape 25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8" name="Shape 26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0" name="Shape 28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6" name="Shape 286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3" name="Shape 29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9" name="Shape 29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" type="subTitle"/>
          </p:nvPr>
        </p:nvSpPr>
        <p:spPr>
          <a:xfrm>
            <a:off x="684212" y="3843867"/>
            <a:ext cx="6400799" cy="19473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4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1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cxnSp>
        <p:nvCxnSpPr>
          <p:cNvPr id="23" name="Shape 23"/>
          <p:cNvCxnSpPr/>
          <p:nvPr/>
        </p:nvCxnSpPr>
        <p:spPr>
          <a:xfrm flipH="1">
            <a:off x="8228011" y="8466"/>
            <a:ext cx="3809999" cy="3809999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" name="Shape 24"/>
          <p:cNvCxnSpPr/>
          <p:nvPr/>
        </p:nvCxnSpPr>
        <p:spPr>
          <a:xfrm flipH="1">
            <a:off x="6108169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" name="Shape 25"/>
          <p:cNvCxnSpPr/>
          <p:nvPr/>
        </p:nvCxnSpPr>
        <p:spPr>
          <a:xfrm flipH="1">
            <a:off x="7235824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" name="Shape 26"/>
          <p:cNvCxnSpPr/>
          <p:nvPr/>
        </p:nvCxnSpPr>
        <p:spPr>
          <a:xfrm flipH="1">
            <a:off x="7335836" y="32277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Shape 27"/>
          <p:cNvCxnSpPr/>
          <p:nvPr/>
        </p:nvCxnSpPr>
        <p:spPr>
          <a:xfrm flipH="1">
            <a:off x="7845425" y="609600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684212" y="685800"/>
            <a:ext cx="853439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684210" y="2006600"/>
            <a:ext cx="8534400" cy="2281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684212" y="4495800"/>
            <a:ext cx="8534399" cy="1498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684210" y="685800"/>
            <a:ext cx="4937654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5808132" y="685800"/>
            <a:ext cx="4934478" cy="36152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972079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5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684210" y="1270529"/>
            <a:ext cx="4937654" cy="30305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3" type="body"/>
          </p:nvPr>
        </p:nvSpPr>
        <p:spPr>
          <a:xfrm>
            <a:off x="6079066" y="685800"/>
            <a:ext cx="466513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5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1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4" type="body"/>
          </p:nvPr>
        </p:nvSpPr>
        <p:spPr>
          <a:xfrm>
            <a:off x="5806544" y="1262062"/>
            <a:ext cx="4929188" cy="30305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7085011" y="685800"/>
            <a:ext cx="3657600" cy="1371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4212" y="685800"/>
            <a:ext cx="5943601" cy="5308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2" type="body"/>
          </p:nvPr>
        </p:nvSpPr>
        <p:spPr>
          <a:xfrm>
            <a:off x="7085011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2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722812" y="1447800"/>
            <a:ext cx="60197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4" name="Shape 74"/>
          <p:cNvSpPr/>
          <p:nvPr>
            <p:ph idx="2" type="pic"/>
          </p:nvPr>
        </p:nvSpPr>
        <p:spPr>
          <a:xfrm>
            <a:off x="989012" y="914400"/>
            <a:ext cx="3280973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2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9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1" name="Shape 81"/>
          <p:cNvSpPr/>
          <p:nvPr>
            <p:ph idx="2" type="pic"/>
          </p:nvPr>
        </p:nvSpPr>
        <p:spPr>
          <a:xfrm>
            <a:off x="685800" y="533400"/>
            <a:ext cx="10818811" cy="3124199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914401" y="3843867"/>
            <a:ext cx="830420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684212" y="685800"/>
            <a:ext cx="10058399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4212" y="4114800"/>
            <a:ext cx="8535987" cy="1879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 with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1141411" y="685800"/>
            <a:ext cx="9144001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1446212" y="3429000"/>
            <a:ext cx="8534399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Shape 95"/>
          <p:cNvSpPr txBox="1"/>
          <p:nvPr>
            <p:ph idx="2" type="body"/>
          </p:nvPr>
        </p:nvSpPr>
        <p:spPr>
          <a:xfrm>
            <a:off x="684212" y="4301067"/>
            <a:ext cx="8534399" cy="1684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99" name="Shape 99"/>
          <p:cNvSpPr txBox="1"/>
          <p:nvPr/>
        </p:nvSpPr>
        <p:spPr>
          <a:xfrm>
            <a:off x="531812" y="812222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10285411" y="2768600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r>
              <a:rPr lang="en-AU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Name Card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x="684212" y="3429000"/>
            <a:ext cx="8534399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4210" y="5132980"/>
            <a:ext cx="8535989" cy="860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Shape 106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 Name Card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1141412" y="685800"/>
            <a:ext cx="9144000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4212" y="3928533"/>
            <a:ext cx="8534400" cy="104986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-285750" lvl="0" marL="285750" marR="0" rtl="0" algn="l">
              <a:spcBef>
                <a:spcPts val="4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2" type="body"/>
          </p:nvPr>
        </p:nvSpPr>
        <p:spPr>
          <a:xfrm>
            <a:off x="684210" y="4978400"/>
            <a:ext cx="85344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Shape 113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114" name="Shape 114"/>
          <p:cNvSpPr txBox="1"/>
          <p:nvPr/>
        </p:nvSpPr>
        <p:spPr>
          <a:xfrm>
            <a:off x="531812" y="812222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10285411" y="2768600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r>
              <a:rPr lang="en-AU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rue or Fals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684212" y="685800"/>
            <a:ext cx="10058399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4212" y="3928533"/>
            <a:ext cx="8534399" cy="838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-285750" lvl="0" marL="285750" marR="0" rtl="0" algn="l">
              <a:spcBef>
                <a:spcPts val="4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Shape 119"/>
          <p:cNvSpPr txBox="1"/>
          <p:nvPr>
            <p:ph idx="2" type="body"/>
          </p:nvPr>
        </p:nvSpPr>
        <p:spPr>
          <a:xfrm>
            <a:off x="684210" y="4766732"/>
            <a:ext cx="8534400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Shape 120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Shape 12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 rot="5400000">
            <a:off x="3143778" y="-1773766"/>
            <a:ext cx="3615266" cy="8534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Shape 126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Shape 12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Shape 128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 rot="5400000">
            <a:off x="7427911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 rot="5400000">
            <a:off x="1943100" y="-571499"/>
            <a:ext cx="5308599" cy="7823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Shape 132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Shape 13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Shape 134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9206968" y="2963333"/>
            <a:ext cx="2981858" cy="3208866"/>
            <a:chOff x="9206968" y="2963333"/>
            <a:chExt cx="2981858" cy="3208866"/>
          </a:xfrm>
        </p:grpSpPr>
        <p:cxnSp>
          <p:nvCxnSpPr>
            <p:cNvPr id="7" name="Shape 7"/>
            <p:cNvCxnSpPr/>
            <p:nvPr/>
          </p:nvCxnSpPr>
          <p:spPr>
            <a:xfrm flipH="1">
              <a:off x="11276011" y="2963333"/>
              <a:ext cx="912814" cy="912811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" name="Shape 8"/>
            <p:cNvCxnSpPr/>
            <p:nvPr/>
          </p:nvCxnSpPr>
          <p:spPr>
            <a:xfrm flipH="1">
              <a:off x="9206968" y="3190343"/>
              <a:ext cx="2981857" cy="2981855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" name="Shape 9"/>
            <p:cNvCxnSpPr/>
            <p:nvPr/>
          </p:nvCxnSpPr>
          <p:spPr>
            <a:xfrm flipH="1">
              <a:off x="10292291" y="3285067"/>
              <a:ext cx="1896534" cy="189653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" name="Shape 10"/>
            <p:cNvCxnSpPr/>
            <p:nvPr/>
          </p:nvCxnSpPr>
          <p:spPr>
            <a:xfrm flipH="1">
              <a:off x="10443103" y="3131080"/>
              <a:ext cx="1745721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" name="Shape 11"/>
            <p:cNvCxnSpPr/>
            <p:nvPr/>
          </p:nvCxnSpPr>
          <p:spPr>
            <a:xfrm flipH="1">
              <a:off x="10918826" y="3683001"/>
              <a:ext cx="1270001" cy="1269998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" name="Shape 12"/>
          <p:cNvSpPr txBox="1"/>
          <p:nvPr>
            <p:ph type="title"/>
          </p:nvPr>
        </p:nvSpPr>
        <p:spPr>
          <a:xfrm>
            <a:off x="684212" y="4487332"/>
            <a:ext cx="8534399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x="684212" y="685800"/>
            <a:ext cx="853439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-184150" lvl="0" marL="285750" marR="0" rtl="0" algn="l">
              <a:spcBef>
                <a:spcPts val="40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4309" lvl="1" marL="742950" marR="0" rtl="0" algn="l"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ct val="79999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04469" lvl="2" marL="1200150" marR="0" rtl="0" algn="l">
              <a:spcBef>
                <a:spcPts val="32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0330" lvl="3" marL="15430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0329" lvl="4" marL="200025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57479" lvl="5" marL="25146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57479" lvl="6" marL="29718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57479" lvl="7" marL="34290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57479" lvl="8" marL="3886200" marR="0" rtl="0" algn="l">
              <a:spcBef>
                <a:spcPts val="280"/>
              </a:spcBef>
              <a:spcAft>
                <a:spcPts val="600"/>
              </a:spcAft>
              <a:buClr>
                <a:schemeClr val="lt1"/>
              </a:buClr>
              <a:buSzPct val="8000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0" type="dt"/>
          </p:nvPr>
        </p:nvSpPr>
        <p:spPr>
          <a:xfrm>
            <a:off x="9904411" y="6172200"/>
            <a:ext cx="1600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10363200" y="5578475"/>
            <a:ext cx="1142244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AU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1.pn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11" Type="http://schemas.openxmlformats.org/officeDocument/2006/relationships/image" Target="../media/image11.png"/><Relationship Id="rId10" Type="http://schemas.openxmlformats.org/officeDocument/2006/relationships/image" Target="../media/image09.png"/><Relationship Id="rId21" Type="http://schemas.openxmlformats.org/officeDocument/2006/relationships/image" Target="../media/image17.png"/><Relationship Id="rId13" Type="http://schemas.openxmlformats.org/officeDocument/2006/relationships/image" Target="../media/image15.png"/><Relationship Id="rId12" Type="http://schemas.openxmlformats.org/officeDocument/2006/relationships/image" Target="../media/image0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4.png"/><Relationship Id="rId4" Type="http://schemas.openxmlformats.org/officeDocument/2006/relationships/image" Target="../media/image07.png"/><Relationship Id="rId9" Type="http://schemas.openxmlformats.org/officeDocument/2006/relationships/image" Target="../media/image08.png"/><Relationship Id="rId15" Type="http://schemas.openxmlformats.org/officeDocument/2006/relationships/image" Target="../media/image20.png"/><Relationship Id="rId14" Type="http://schemas.openxmlformats.org/officeDocument/2006/relationships/image" Target="../media/image14.png"/><Relationship Id="rId17" Type="http://schemas.openxmlformats.org/officeDocument/2006/relationships/image" Target="../media/image19.png"/><Relationship Id="rId16" Type="http://schemas.openxmlformats.org/officeDocument/2006/relationships/image" Target="../media/image16.png"/><Relationship Id="rId5" Type="http://schemas.openxmlformats.org/officeDocument/2006/relationships/image" Target="../media/image10.png"/><Relationship Id="rId19" Type="http://schemas.openxmlformats.org/officeDocument/2006/relationships/image" Target="../media/image13.png"/><Relationship Id="rId6" Type="http://schemas.openxmlformats.org/officeDocument/2006/relationships/image" Target="../media/image06.png"/><Relationship Id="rId18" Type="http://schemas.openxmlformats.org/officeDocument/2006/relationships/image" Target="../media/image12.png"/><Relationship Id="rId7" Type="http://schemas.openxmlformats.org/officeDocument/2006/relationships/image" Target="../media/image02.png"/><Relationship Id="rId8" Type="http://schemas.openxmlformats.org/officeDocument/2006/relationships/image" Target="../media/image0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0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0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0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01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2.png"/><Relationship Id="rId7" Type="http://schemas.openxmlformats.org/officeDocument/2006/relationships/image" Target="../media/image24.png"/><Relationship Id="rId8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0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01.png"/><Relationship Id="rId4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0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0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3215863" y="5083057"/>
            <a:ext cx="51943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i="0" lang="en-AU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Amikumu</a:t>
            </a:r>
            <a:r>
              <a:rPr b="0" i="0" lang="en-AU" sz="5400" u="none" cap="none" strike="noStrike">
                <a:solidFill>
                  <a:srgbClr val="5EA6FA"/>
                </a:solidFill>
                <a:latin typeface="Arial"/>
                <a:ea typeface="Arial"/>
                <a:cs typeface="Arial"/>
                <a:sym typeface="Arial"/>
              </a:rPr>
              <a:t>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/>
        </p:nvSpPr>
        <p:spPr>
          <a:xfrm>
            <a:off x="2057400" y="469900"/>
            <a:ext cx="80517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i="0" lang="en-AU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Kio estas Amikumu?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1258851" y="2459259"/>
            <a:ext cx="543559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-A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Amikumu estos apo,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kiu helpos vin trovi kaj kontakti proksimajn esperantistojn.</a:t>
            </a:r>
          </a:p>
        </p:txBody>
      </p:sp>
      <p:pic>
        <p:nvPicPr>
          <p:cNvPr descr="https://www.amikumu.com/wp-content/uploads/2016/08/phone-and-hand3.png" id="147" name="Shape 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7100" y="1520824"/>
            <a:ext cx="4165600" cy="533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Kial apo anstataŭ retejo? 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647700" y="1889124"/>
            <a:ext cx="6197600" cy="4031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Facile uzebla per poŝtelefono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 devas ensaluti ĉiufoje permane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Bone integriĝas kun GPS- funkcioj de poŝtelefonoj</a:t>
            </a:r>
          </a:p>
        </p:txBody>
      </p:sp>
      <p:pic>
        <p:nvPicPr>
          <p:cNvPr descr="https://www.amikumu.com/wp-content/uploads/2016/08/phone-and-hand3.png" id="154" name="Shape 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7100" y="1520824"/>
            <a:ext cx="4165600" cy="533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ape 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Shape 160"/>
          <p:cNvSpPr txBox="1"/>
          <p:nvPr/>
        </p:nvSpPr>
        <p:spPr>
          <a:xfrm>
            <a:off x="3225411" y="5130800"/>
            <a:ext cx="51943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Funkcioj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Kiel ĝi funkcios?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647700" y="1889124"/>
            <a:ext cx="61976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b="1"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Listo:</a:t>
            </a: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vidi ĉiujn proksime ordigitaj laŭ distanco.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b="1"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Mapo: </a:t>
            </a: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vidi kie aliaj laste publike deklaris sian lokon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amikumu.com/wp-content/uploads/2016/08/phone-and-hand3.png" id="167" name="Shape 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7100" y="1520824"/>
            <a:ext cx="4165600" cy="533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Kiel mi povos aliĝi?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647700" y="1889124"/>
            <a:ext cx="6197600" cy="2554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Ensaluti per </a:t>
            </a:r>
            <a:r>
              <a:rPr b="1"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Fejsbuko</a:t>
            </a: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aŭ </a:t>
            </a:r>
            <a:r>
              <a:rPr b="1"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Guglo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Krei konton permane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amikumu.com/wp-content/uploads/2016/08/phone-and-hand3.png" id="174" name="Shape 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7100" y="1520824"/>
            <a:ext cx="4165600" cy="533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 kiuj sistemoj oni povos uzi ĝin?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647700" y="2359024"/>
            <a:ext cx="619760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 iOS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 Android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amikumu.com/wp-content/uploads/2016/08/phone-and-hand3.png" id="181" name="Shape 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7100" y="1520824"/>
            <a:ext cx="4165600" cy="533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Shape 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 txBox="1"/>
          <p:nvPr/>
        </p:nvSpPr>
        <p:spPr>
          <a:xfrm>
            <a:off x="3244509" y="5130800"/>
            <a:ext cx="51943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Sekureco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/>
        </p:nvSpPr>
        <p:spPr>
          <a:xfrm>
            <a:off x="990600" y="469900"/>
            <a:ext cx="10058399" cy="175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Ĉu aliaj homoj povas vidi kie mi precize estas?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647700" y="2676125"/>
            <a:ext cx="61976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 montras precizajn poziciojn.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videblas en la mapo nur se vi enmetas pinglon (malprecize je 100m).</a:t>
            </a:r>
          </a:p>
        </p:txBody>
      </p:sp>
      <p:pic>
        <p:nvPicPr>
          <p:cNvPr descr="https://www.amikumu.com/wp-content/uploads/2016/08/phone-and-hand3.png" id="194" name="Shape 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/>
        </p:nvSpPr>
        <p:spPr>
          <a:xfrm>
            <a:off x="990600" y="469900"/>
            <a:ext cx="10058399" cy="175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Kiel mi evitus, ke stranguloj mesaĝu al mi?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647700" y="2676125"/>
            <a:ext cx="6197600" cy="2554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povas bloki nedeziratajn kontaktojn.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Blokitoj ne plu povas vidi vin nek mesaĝi al vi.</a:t>
            </a:r>
          </a:p>
        </p:txBody>
      </p:sp>
      <p:pic>
        <p:nvPicPr>
          <p:cNvPr descr="https://www.amikumu.com/wp-content/uploads/2016/08/phone-and-hand3.png" id="201" name="Shape 2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hape 2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 txBox="1"/>
          <p:nvPr/>
        </p:nvSpPr>
        <p:spPr>
          <a:xfrm>
            <a:off x="3139468" y="5140348"/>
            <a:ext cx="51943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Daŭripoveco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 nur por Esperantistoj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647700" y="1888725"/>
            <a:ext cx="7746999" cy="2554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 la unua fazo, la apo estos nur por Esperantistoj.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 postaj fazoj, ni disponigos la interfacon per aliaj lingvoj.</a:t>
            </a:r>
          </a:p>
        </p:txBody>
      </p:sp>
      <p:pic>
        <p:nvPicPr>
          <p:cNvPr descr="https://www.amikumu.com/wp-content/uploads/2016/08/phone-and-hand3.png" id="214" name="Shape 2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Financo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647700" y="1888725"/>
            <a:ext cx="7746999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064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2400">
                <a:solidFill>
                  <a:schemeClr val="lt1"/>
                </a:solidFill>
              </a:rPr>
              <a:t>Ni ĵus finis monkolekton per Kickstarter. Entute ni kolektis 26.671 eŭrojn de 429 donacintoj</a:t>
            </a:r>
          </a:p>
          <a:p>
            <a:pPr lvl="0" marR="0" rtl="0" algn="l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4064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 vendos ”orajn funkciojn" al uzantoj.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 vendos reklam-spacon al lernejoj kaj lingvoinstruistoj laŭ proksimeco.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 vendos amasmesaĝojn al lernejoj kaj lingvoinstruistoj laŭ proksimeco.</a:t>
            </a:r>
          </a:p>
          <a:p>
            <a:pPr lvl="0" marR="0" rtl="0" algn="l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4064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2400">
                <a:solidFill>
                  <a:schemeClr val="lt1"/>
                </a:solidFill>
              </a:rPr>
              <a:t>Ni serĉas investantojn.</a:t>
            </a:r>
          </a:p>
        </p:txBody>
      </p:sp>
      <p:pic>
        <p:nvPicPr>
          <p:cNvPr descr="https://www.amikumu.com/wp-content/uploads/2016/08/phone-and-hand3.png" id="221" name="Shape 2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-231225" y="-89075"/>
            <a:ext cx="12615599" cy="694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7" name="Shape 227"/>
          <p:cNvSpPr txBox="1"/>
          <p:nvPr/>
        </p:nvSpPr>
        <p:spPr>
          <a:xfrm>
            <a:off x="990600" y="469900"/>
            <a:ext cx="10058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/>
              <a:t>Sponsoroj</a:t>
            </a:r>
          </a:p>
        </p:txBody>
      </p:sp>
      <p:pic>
        <p:nvPicPr>
          <p:cNvPr id="228" name="Shape 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700" y="1393300"/>
            <a:ext cx="6477000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7600" y="1636187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96425" y="1636187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9350" y="2441862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87725" y="244187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0450" y="244187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21725" y="244187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0300" y="3399950"/>
            <a:ext cx="64770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58925" y="3247550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79825" y="3399950"/>
            <a:ext cx="64770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1650" y="416672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Shape 23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37300" y="416672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Shape 24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421125" y="4204825"/>
            <a:ext cx="647700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Shape 24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796425" y="4300075"/>
            <a:ext cx="6477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Shape 24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0300" y="517162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Shape 24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81300" y="5219250"/>
            <a:ext cx="6477000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421125" y="5195437"/>
            <a:ext cx="6477000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739650" y="5171625"/>
            <a:ext cx="64770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Shape 24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495800" y="6067200"/>
            <a:ext cx="6477000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Shape 2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Shape 252"/>
          <p:cNvSpPr txBox="1"/>
          <p:nvPr/>
        </p:nvSpPr>
        <p:spPr>
          <a:xfrm>
            <a:off x="3196766" y="5140348"/>
            <a:ext cx="51943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Demandoj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/>
          <p:nvPr/>
        </p:nvSpPr>
        <p:spPr>
          <a:xfrm>
            <a:off x="990600" y="469900"/>
            <a:ext cx="10058399" cy="175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Kial Amikumu estos pli bona aŭ taŭga ol aliaj apoj?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647700" y="2676125"/>
            <a:ext cx="61976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Estas programita kaj funkciigita laŭ la postuloj de Esperantistoj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amikumu.com/wp-content/uploads/2016/08/phone-and-hand3.png" id="259" name="Shape 2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hape 2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/>
          <p:nvPr/>
        </p:nvSpPr>
        <p:spPr>
          <a:xfrm>
            <a:off x="3281330" y="5141562"/>
            <a:ext cx="51943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Teamo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Teamo</a:t>
            </a:r>
          </a:p>
        </p:txBody>
      </p:sp>
      <p:pic>
        <p:nvPicPr>
          <p:cNvPr descr="https://www.amikumu.com/wp-content/uploads/2016/08/phone-and-hand3.png" id="271" name="Shape 2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 txBox="1"/>
          <p:nvPr/>
        </p:nvSpPr>
        <p:spPr>
          <a:xfrm>
            <a:off x="1789003" y="1741701"/>
            <a:ext cx="872703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Richard Delamore (Evildea): CEO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Chuck Smith: CTO/iFono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Neil Roberts: Androido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Judith Meyer: Servilo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Elena Khusanova: Grafikaĵoj</a:t>
            </a:r>
          </a:p>
        </p:txBody>
      </p:sp>
      <p:pic>
        <p:nvPicPr>
          <p:cNvPr descr="Richard.png" id="273" name="Shape 2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036" y="1336748"/>
            <a:ext cx="1436644" cy="14322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uck.png" id="274" name="Shape 2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8250" y="2415698"/>
            <a:ext cx="1428823" cy="14322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il.png" id="275" name="Shape 2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740" y="3268178"/>
            <a:ext cx="1410443" cy="1410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udith.png" id="276" name="Shape 2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9122" y="4229855"/>
            <a:ext cx="1414767" cy="14226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na.png" id="277" name="Shape 2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6027" y="5249555"/>
            <a:ext cx="1422838" cy="142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Shape 2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4616" y="635049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Shape 283"/>
          <p:cNvSpPr txBox="1"/>
          <p:nvPr/>
        </p:nvSpPr>
        <p:spPr>
          <a:xfrm>
            <a:off x="2762309" y="4514944"/>
            <a:ext cx="62230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</a:rPr>
              <a:t>Tempolinio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687369" y="360450"/>
            <a:ext cx="5694000" cy="609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62D2E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https://www.amikumu.com/wp-content/uploads/2016/08/phone-and-hand3.png" id="289" name="Shape 2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6290" y="766024"/>
            <a:ext cx="4754700" cy="60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03700" y="464399"/>
            <a:ext cx="7723550" cy="5884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Shape 2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0" y="1270000"/>
            <a:ext cx="3746499" cy="37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Shape 296"/>
          <p:cNvSpPr txBox="1"/>
          <p:nvPr/>
        </p:nvSpPr>
        <p:spPr>
          <a:xfrm>
            <a:off x="2622550" y="5130800"/>
            <a:ext cx="622300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Sociaj retoj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990600" y="469900"/>
            <a:ext cx="10058399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A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Sociaj retoj</a:t>
            </a:r>
          </a:p>
        </p:txBody>
      </p:sp>
      <p:pic>
        <p:nvPicPr>
          <p:cNvPr descr="https://www.amikumu.com/wp-content/uploads/2016/08/phone-and-hand3.png" id="302" name="Shape 3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100" y="2676125"/>
            <a:ext cx="3263900" cy="418187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/>
          <p:nvPr/>
        </p:nvSpPr>
        <p:spPr>
          <a:xfrm>
            <a:off x="647700" y="1736324"/>
            <a:ext cx="8727000" cy="49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Fejsbuko: facebook.com/amikumuapp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Telegramo: listigita en telegramo.org</a:t>
            </a: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Tvitero: twitter.com/Amikumu_eo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Retejo: amikumu.com [Abonu n</a:t>
            </a:r>
            <a:r>
              <a:rPr lang="en-AU" sz="3200">
                <a:solidFill>
                  <a:schemeClr val="lt1"/>
                </a:solidFill>
              </a:rPr>
              <a:t>in!</a:t>
            </a:r>
            <a:r>
              <a:rPr lang="en-A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</a:p>
          <a:p>
            <a:pPr lvl="0" marR="0" rtl="0" algn="l">
              <a:spcBef>
                <a:spcPts val="0"/>
              </a:spcBef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  <a:p>
            <a:pPr indent="-457200" lvl="0" marL="457200" marR="0" rtl="0" algn="l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AU" sz="3200">
                <a:solidFill>
                  <a:schemeClr val="lt1"/>
                </a:solidFill>
              </a:rPr>
              <a:t>Repoŝtu info@amikumu.com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